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6E6A2-EB38-4D59-BF77-54C937D171F6}" type="datetimeFigureOut">
              <a:rPr lang="ru-RU" smtClean="0"/>
              <a:t>вс 17.11.24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31D23F3-7C17-4259-8531-E1D8B5C7B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701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6E6A2-EB38-4D59-BF77-54C937D171F6}" type="datetimeFigureOut">
              <a:rPr lang="ru-RU" smtClean="0"/>
              <a:t>вс 17.11.24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1D23F3-7C17-4259-8531-E1D8B5C7B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98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6E6A2-EB38-4D59-BF77-54C937D171F6}" type="datetimeFigureOut">
              <a:rPr lang="ru-RU" smtClean="0"/>
              <a:t>вс 17.11.24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1D23F3-7C17-4259-8531-E1D8B5C7B61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8430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6E6A2-EB38-4D59-BF77-54C937D171F6}" type="datetimeFigureOut">
              <a:rPr lang="ru-RU" smtClean="0"/>
              <a:t>вс 17.11.24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1D23F3-7C17-4259-8531-E1D8B5C7B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75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6E6A2-EB38-4D59-BF77-54C937D171F6}" type="datetimeFigureOut">
              <a:rPr lang="ru-RU" smtClean="0"/>
              <a:t>вс 17.11.24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1D23F3-7C17-4259-8531-E1D8B5C7B61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4827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6E6A2-EB38-4D59-BF77-54C937D171F6}" type="datetimeFigureOut">
              <a:rPr lang="ru-RU" smtClean="0"/>
              <a:t>вс 17.11.24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1D23F3-7C17-4259-8531-E1D8B5C7B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523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6E6A2-EB38-4D59-BF77-54C937D171F6}" type="datetimeFigureOut">
              <a:rPr lang="ru-RU" smtClean="0"/>
              <a:t>вс 17.11.24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D23F3-7C17-4259-8531-E1D8B5C7B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427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6E6A2-EB38-4D59-BF77-54C937D171F6}" type="datetimeFigureOut">
              <a:rPr lang="ru-RU" smtClean="0"/>
              <a:t>вс 17.11.24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D23F3-7C17-4259-8531-E1D8B5C7B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017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6E6A2-EB38-4D59-BF77-54C937D171F6}" type="datetimeFigureOut">
              <a:rPr lang="ru-RU" smtClean="0"/>
              <a:t>вс 17.11.24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D23F3-7C17-4259-8531-E1D8B5C7B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892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6E6A2-EB38-4D59-BF77-54C937D171F6}" type="datetimeFigureOut">
              <a:rPr lang="ru-RU" smtClean="0"/>
              <a:t>вс 17.11.24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1D23F3-7C17-4259-8531-E1D8B5C7B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752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6E6A2-EB38-4D59-BF77-54C937D171F6}" type="datetimeFigureOut">
              <a:rPr lang="ru-RU" smtClean="0"/>
              <a:t>вс 17.11.24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1D23F3-7C17-4259-8531-E1D8B5C7B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781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6E6A2-EB38-4D59-BF77-54C937D171F6}" type="datetimeFigureOut">
              <a:rPr lang="ru-RU" smtClean="0"/>
              <a:t>вс 17.11.24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1D23F3-7C17-4259-8531-E1D8B5C7B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463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6E6A2-EB38-4D59-BF77-54C937D171F6}" type="datetimeFigureOut">
              <a:rPr lang="ru-RU" smtClean="0"/>
              <a:t>вс 17.11.24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D23F3-7C17-4259-8531-E1D8B5C7B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158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6E6A2-EB38-4D59-BF77-54C937D171F6}" type="datetimeFigureOut">
              <a:rPr lang="ru-RU" smtClean="0"/>
              <a:t>вс 17.11.24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D23F3-7C17-4259-8531-E1D8B5C7B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95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6E6A2-EB38-4D59-BF77-54C937D171F6}" type="datetimeFigureOut">
              <a:rPr lang="ru-RU" smtClean="0"/>
              <a:t>вс 17.11.24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D23F3-7C17-4259-8531-E1D8B5C7B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037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6E6A2-EB38-4D59-BF77-54C937D171F6}" type="datetimeFigureOut">
              <a:rPr lang="ru-RU" smtClean="0"/>
              <a:t>вс 17.11.24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1D23F3-7C17-4259-8531-E1D8B5C7B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035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6E6A2-EB38-4D59-BF77-54C937D171F6}" type="datetimeFigureOut">
              <a:rPr lang="ru-RU" smtClean="0"/>
              <a:t>вс 17.11.24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31D23F3-7C17-4259-8531-E1D8B5C7B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683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625600" y="558800"/>
            <a:ext cx="10241280" cy="563880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Ориентация на моральные ценности и нормы в ситуациях нравственного выбора;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оценивать свое поведение и поступки, а также поведение и поступки других людей с позиции нравственных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правовых норм. </a:t>
            </a:r>
          </a:p>
          <a:p>
            <a:pPr algn="just"/>
            <a:r>
              <a:rPr lang="ru-RU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ыбирать, анализировать, систематизировать и интерпретировать информацию различных видов и форм представления;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ыражать себя (свою точку зрения) в устных и письменных текстах;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ринимать цель совместной учебной деятельности, коллективно строить действия по её достижению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повторить изученное по теме «Сложносочинённое предложение»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(распознавать сложносочинённые предложения, их виды; выявлять средства связи и смысловые отношения между частями сложносочинённого предложения; применять нормы постановки знаков препинания; понимать особенности употребления сложносочинённых предложений в речи)</a:t>
            </a:r>
          </a:p>
        </p:txBody>
      </p:sp>
    </p:spTree>
    <p:extLst>
      <p:ext uri="{BB962C8B-B14F-4D97-AF65-F5344CB8AC3E}">
        <p14:creationId xmlns:p14="http://schemas.microsoft.com/office/powerpoint/2010/main" val="191466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870756" y="1080591"/>
            <a:ext cx="8915399" cy="409230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ждут тебя всегда с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любовью,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провожают в путь с добром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Отец и мать, и дети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дружно сидят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праздничным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столом, 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им совсем не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скучно,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интересно впятером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Любимый папа - друг,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кормилец, а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 ближе всех, родней.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71758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9533" y="365760"/>
            <a:ext cx="5630228" cy="73355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Домашнее задание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42533" y="2351567"/>
            <a:ext cx="10275148" cy="2931633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Д/З (на выбор):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i="1" dirty="0" smtClean="0">
                <a:solidFill>
                  <a:srgbClr val="002060"/>
                </a:solidFill>
              </a:rPr>
              <a:t>Напишите  сочинение-эссе на тему «Моя семья-моя опора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i="1" dirty="0" smtClean="0">
                <a:solidFill>
                  <a:srgbClr val="002060"/>
                </a:solidFill>
              </a:rPr>
              <a:t>».   Объем сочинения не менее 170 слов.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i="1" dirty="0" smtClean="0">
                <a:solidFill>
                  <a:srgbClr val="002060"/>
                </a:solidFill>
              </a:rPr>
              <a:t> Напишите рассказ-предположение: как  сложилась дальнейшая судьба Даниэля .</a:t>
            </a:r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i="1" dirty="0" smtClean="0"/>
              <a:t>  (При </a:t>
            </a:r>
            <a:r>
              <a:rPr lang="ru-RU" i="1" dirty="0"/>
              <a:t>выполнении работ используйте сложносочиненные </a:t>
            </a:r>
            <a:r>
              <a:rPr lang="ru-RU" i="1" dirty="0" smtClean="0"/>
              <a:t>предложения)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440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8251" y="819694"/>
            <a:ext cx="7620000" cy="5715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59351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1564" y="1873790"/>
            <a:ext cx="9406036" cy="1280890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</a:rPr>
              <a:t>СПАСИБО ЗА ВНИМАНИЕ !!!</a:t>
            </a:r>
            <a:endParaRPr lang="ru-RU" sz="8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3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0">
              <a:schemeClr val="bg1"/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760" y="0"/>
            <a:ext cx="86664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70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satMod val="92000"/>
                <a:lumMod val="90000"/>
                <a:lumOff val="1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0457" y="833120"/>
            <a:ext cx="4506743" cy="92456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Словарная работа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57115" y="833120"/>
            <a:ext cx="5230086" cy="4465638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00748" y="2345771"/>
            <a:ext cx="3749040" cy="3242229"/>
          </a:xfrm>
        </p:spPr>
        <p:txBody>
          <a:bodyPr>
            <a:norm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Семья-это группа живущих вместе близких родственников</a:t>
            </a:r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ru-RU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Синонимы: фамилия</a:t>
            </a: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род, династия, клан.</a:t>
            </a:r>
          </a:p>
        </p:txBody>
      </p:sp>
    </p:spTree>
    <p:extLst>
      <p:ext uri="{BB962C8B-B14F-4D97-AF65-F5344CB8AC3E}">
        <p14:creationId xmlns:p14="http://schemas.microsoft.com/office/powerpoint/2010/main" val="77285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49949" y="548640"/>
            <a:ext cx="8393926" cy="28956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A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Дерево держат корни, а человека – семья</a:t>
            </a:r>
            <a:endParaRPr lang="ru-RU" b="1" dirty="0">
              <a:solidFill>
                <a:srgbClr val="A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8350441" y="4907280"/>
            <a:ext cx="2893434" cy="381000"/>
          </a:xfrm>
        </p:spPr>
        <p:txBody>
          <a:bodyPr/>
          <a:lstStyle/>
          <a:p>
            <a:r>
              <a:rPr lang="ru-RU" sz="1800" dirty="0" smtClean="0">
                <a:solidFill>
                  <a:srgbClr val="002060"/>
                </a:solidFill>
              </a:rPr>
              <a:t>Абхазская пословица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08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532" y="325120"/>
            <a:ext cx="8915399" cy="167843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Систематизация и обобщение по теме «Сложносочиненное предложение»</a:t>
            </a:r>
            <a:endParaRPr lang="ru-RU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68365" y="2839248"/>
            <a:ext cx="9289731" cy="3917151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урока: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овторить изученное по разделу «Сложносочиненное предложение»</a:t>
            </a:r>
          </a:p>
          <a:p>
            <a:pPr algn="ctr"/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84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179122"/>
              </p:ext>
            </p:extLst>
          </p:nvPr>
        </p:nvGraphicFramePr>
        <p:xfrm>
          <a:off x="2781225" y="2125133"/>
          <a:ext cx="8535084" cy="35475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45028">
                  <a:extLst>
                    <a:ext uri="{9D8B030D-6E8A-4147-A177-3AD203B41FA5}">
                      <a16:colId xmlns:a16="http://schemas.microsoft.com/office/drawing/2014/main" val="2147802461"/>
                    </a:ext>
                  </a:extLst>
                </a:gridCol>
                <a:gridCol w="2845028">
                  <a:extLst>
                    <a:ext uri="{9D8B030D-6E8A-4147-A177-3AD203B41FA5}">
                      <a16:colId xmlns:a16="http://schemas.microsoft.com/office/drawing/2014/main" val="971352978"/>
                    </a:ext>
                  </a:extLst>
                </a:gridCol>
                <a:gridCol w="2845028">
                  <a:extLst>
                    <a:ext uri="{9D8B030D-6E8A-4147-A177-3AD203B41FA5}">
                      <a16:colId xmlns:a16="http://schemas.microsoft.com/office/drawing/2014/main" val="3706996353"/>
                    </a:ext>
                  </a:extLst>
                </a:gridCol>
              </a:tblGrid>
              <a:tr h="55375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Разряды союзов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Союзы</a:t>
                      </a:r>
                      <a:r>
                        <a:rPr lang="ru-RU" b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(примеры)</a:t>
                      </a:r>
                      <a:endParaRPr lang="ru-RU" b="1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8740545"/>
                  </a:ext>
                </a:extLst>
              </a:tr>
              <a:tr h="10448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253918"/>
                  </a:ext>
                </a:extLst>
              </a:tr>
              <a:tr h="962707"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0918093"/>
                  </a:ext>
                </a:extLst>
              </a:tr>
              <a:tr h="986187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1327131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Сочинительные союзы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086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344220"/>
              </p:ext>
            </p:extLst>
          </p:nvPr>
        </p:nvGraphicFramePr>
        <p:xfrm>
          <a:off x="2693407" y="1905000"/>
          <a:ext cx="8710719" cy="3540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03573">
                  <a:extLst>
                    <a:ext uri="{9D8B030D-6E8A-4147-A177-3AD203B41FA5}">
                      <a16:colId xmlns:a16="http://schemas.microsoft.com/office/drawing/2014/main" val="190310335"/>
                    </a:ext>
                  </a:extLst>
                </a:gridCol>
                <a:gridCol w="2903573">
                  <a:extLst>
                    <a:ext uri="{9D8B030D-6E8A-4147-A177-3AD203B41FA5}">
                      <a16:colId xmlns:a16="http://schemas.microsoft.com/office/drawing/2014/main" val="1447010887"/>
                    </a:ext>
                  </a:extLst>
                </a:gridCol>
                <a:gridCol w="2903573">
                  <a:extLst>
                    <a:ext uri="{9D8B030D-6E8A-4147-A177-3AD203B41FA5}">
                      <a16:colId xmlns:a16="http://schemas.microsoft.com/office/drawing/2014/main" val="2338661757"/>
                    </a:ext>
                  </a:extLst>
                </a:gridCol>
              </a:tblGrid>
              <a:tr h="552695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Разряды союзов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Союзы</a:t>
                      </a:r>
                      <a:r>
                        <a:rPr lang="ru-RU" b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(примеры)</a:t>
                      </a:r>
                      <a:endParaRPr lang="ru-RU" b="1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617609"/>
                  </a:ext>
                </a:extLst>
              </a:tr>
              <a:tr h="104289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Соединительные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Одновременность,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последовательность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и, да(=и),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тоже, также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208762"/>
                  </a:ext>
                </a:extLst>
              </a:tr>
              <a:tr h="960868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Противительные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Противопоставление,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сопоставление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а, но, да(=но), зато, однако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6832612"/>
                  </a:ext>
                </a:extLst>
              </a:tr>
              <a:tr h="98430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Разделительные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Чередование, взаимоисключение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либо,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или, не то…, не то,</a:t>
                      </a:r>
                    </a:p>
                    <a:p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то…,то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709362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Сочинительные союзы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653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5453" y="152400"/>
            <a:ext cx="8596948" cy="80264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может быть семьи дороже?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2333" y="1259840"/>
            <a:ext cx="3669348" cy="5318274"/>
          </a:xfrm>
        </p:spPr>
        <p:txBody>
          <a:bodyPr>
            <a:noAutofit/>
          </a:bodyPr>
          <a:lstStyle/>
          <a:p>
            <a:pPr fontAlgn="base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может быть семьи дороже?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Теплом встречает отчий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дом.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ждут тебя всегда с любовью,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провожают в путь с добром!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Отец и мать, и дети дружно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Сидят за праздничным столом,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вместе им совсем не скучно,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интересно впятером.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Малыш для старших как любимец,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- во всем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мудрей.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Любимый папа - друг, кормилец,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мама ближе всех, родней.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Любите! И цените счастье!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 рождается в семье,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может быть ее дороже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этой сказочной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земле?!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4387533" y="6415554"/>
            <a:ext cx="3252787" cy="325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ru-RU" dirty="0" err="1" smtClean="0">
                <a:solidFill>
                  <a:schemeClr val="tx1"/>
                </a:solidFill>
              </a:rPr>
              <a:t>Тараданова</a:t>
            </a:r>
            <a:r>
              <a:rPr lang="ru-RU" dirty="0" smtClean="0">
                <a:solidFill>
                  <a:schemeClr val="tx1"/>
                </a:solidFill>
              </a:rPr>
              <a:t> Дарья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90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842</TotalTime>
  <Words>342</Words>
  <Application>Microsoft Office PowerPoint</Application>
  <PresentationFormat>Широкоэкранный</PresentationFormat>
  <Paragraphs>52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Century Gothic</vt:lpstr>
      <vt:lpstr>Times New Roman</vt:lpstr>
      <vt:lpstr>Wingdings</vt:lpstr>
      <vt:lpstr>Wingdings 3</vt:lpstr>
      <vt:lpstr>Легкий дым</vt:lpstr>
      <vt:lpstr>Презентация PowerPoint</vt:lpstr>
      <vt:lpstr>Презентация PowerPoint</vt:lpstr>
      <vt:lpstr>Словарная работа</vt:lpstr>
      <vt:lpstr>Презентация PowerPoint</vt:lpstr>
      <vt:lpstr>Дерево держат корни, а человека – семья</vt:lpstr>
      <vt:lpstr>Систематизация и обобщение по теме «Сложносочиненное предложение»</vt:lpstr>
      <vt:lpstr>Сочинительные союзы</vt:lpstr>
      <vt:lpstr>Сочинительные союзы</vt:lpstr>
      <vt:lpstr>Что может быть семьи дороже?</vt:lpstr>
      <vt:lpstr>Презентация PowerPoint</vt:lpstr>
      <vt:lpstr>Домашнее задание</vt:lpstr>
      <vt:lpstr>Презентация PowerPoint</vt:lpstr>
      <vt:lpstr>СПАСИБО ЗА ВНИМАНИЕ !!!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AS-SMART</cp:lastModifiedBy>
  <cp:revision>16</cp:revision>
  <dcterms:created xsi:type="dcterms:W3CDTF">2024-11-14T16:48:38Z</dcterms:created>
  <dcterms:modified xsi:type="dcterms:W3CDTF">2024-11-17T19:27:43Z</dcterms:modified>
</cp:coreProperties>
</file>