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1161" r:id="rId6"/>
    <p:sldId id="264" r:id="rId7"/>
    <p:sldId id="1162" r:id="rId8"/>
    <p:sldId id="1159" r:id="rId9"/>
    <p:sldId id="1160" r:id="rId10"/>
    <p:sldId id="265" r:id="rId11"/>
    <p:sldId id="1096" r:id="rId12"/>
    <p:sldId id="1167" r:id="rId13"/>
    <p:sldId id="267" r:id="rId14"/>
    <p:sldId id="268" r:id="rId15"/>
    <p:sldId id="1165" r:id="rId16"/>
    <p:sldId id="269" r:id="rId17"/>
    <p:sldId id="1152" r:id="rId18"/>
    <p:sldId id="322" r:id="rId19"/>
    <p:sldId id="277" r:id="rId20"/>
    <p:sldId id="1156" r:id="rId21"/>
    <p:sldId id="1093" r:id="rId22"/>
    <p:sldId id="1163" r:id="rId23"/>
    <p:sldId id="1153" r:id="rId24"/>
    <p:sldId id="1158" r:id="rId25"/>
    <p:sldId id="1157" r:id="rId26"/>
    <p:sldId id="1154" r:id="rId27"/>
    <p:sldId id="1155" r:id="rId28"/>
    <p:sldId id="1166" r:id="rId29"/>
    <p:sldId id="291" r:id="rId30"/>
    <p:sldId id="275" r:id="rId31"/>
    <p:sldId id="261" r:id="rId32"/>
    <p:sldId id="1168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1013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9T11:13:19.8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1 0 8192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06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342 156 24575,'0'0'0,"1"34"0,-2 1 0,-1-1 0,-11 56 0,11-82 0,0 1 0,-1-1 0,0 1 0,0-1 0,-1 0 0,1 0 0,-2 0 0,1-1 0,-1 0 0,0 1 0,-1-2 0,0 1 0,0-1 0,0 1 0,-1-2 0,1 0 0,-1 0 0,-1 0 0,-9 5 0,14-8 0,0 0 0,-1-1 0,1 0 0,-1 0 0,0 0 0,1 0 0,-1-1 0,0 1 0,1-1 0,-1 0 0,0 0 0,0 0 0,1-1 0,-1 1 0,0-1 0,1 0 0,-1 0 0,0 0 0,-3-2 0,2 0 0,0 0 0,0-2 0,0 1 0,0 0 0,0 0 0,1 0 0,0-1 0,0 0 0,0 0 0,-5-9 0,2 0 0,0 0 0,1 0 0,0 0 0,1-2 0,0 2 0,2-2 0,0 2 0,-3-27 0,6 34 0,0 0 0,0-1 0,0 1 0,1 0 0,0 0 0,0-1 0,1 2 0,5-15 0,-7 20 0,0 1 0,0 0 0,0-1 0,0 1 0,0 0 0,0-1 0,0 1 0,0 0 0,1-1 0,-1 1 0,0 0 0,0-1 0,0 1 0,1 0 0,-1 0 0,0-1 0,0 1 0,1 0 0,-1 0 0,0 0 0,1-1 0,-1 1 0,0 0 0,0 0 0,1 0 0,-1 0 0,0-1 0,1 1 0,-1 0 0,1 0 0,-1 0 0,0 0 0,1 0 0,-1 0 0,0 0 0,1 0 0,-1 0 0,0 0 0,1 0 0,-1 0 0,0 1 0,1-1 0,-1 0 0,0 0 0,1 0 0,-1 0 0,0 1 0,1-1 0,-1 0 0,0 0 0,0 0 0,1 1 0,-1-1 0,0 0 0,0 0 0,1 1 0,-1-1 0,0 0 0,0 1 0,0-1 0,0 0 0,0 1 0,1-1 0,-1 0 0,0 1 0,10 28 0,-9-26 0,4 19 0,0-1 0,1 0 0,11 25 0,-15-42 0,-1 0 0,1-1 0,0 0 0,0 1 0,0-1 0,0 0 0,0 0 0,0-1 0,1 2 0,0-1 0,-1-1 0,1 1 0,0-1 0,0 0 0,1 0 0,-1 0 0,0-1 0,1 1 0,5 1 0,-6-3 0,-1 0 0,1 0 0,-1 0 0,1 0 0,-1-1 0,1 1 0,-1-1 0,1 0 0,-1 1 0,1-1 0,-1-1 0,0 1 0,0 0 0,1 0 0,-1-1 0,0 1 0,0-1 0,0 0 0,-1 1 0,1-1 0,2-4 0,36-54 0,-18 27 0,-20 30 0,0 0 0,0-1 0,0 1 0,0-2 0,-1 2 0,1-1 0,-1 0 0,0 0 0,0 1 0,-1-1 0,1 0 0,-1-1 0,1 1 0,-1 0 0,-1-6 0,1 9 0,0 0 0,-1-1 0,1 1 0,0-1 0,-1 1 0,1-1 0,-1 1 0,1 0 0,-1 0 0,0 0 0,1 0 0,-1 0 0,0 0 0,0 0 0,0 0 0,0 0 0,0 0 0,0 0 0,0 0 0,0 1 0,0-1 0,0 0 0,0 1 0,0-1 0,-1 1 0,1-1 0,0 1 0,0 0 0,-1-1 0,1 1 0,0 0 0,-1 0 0,1 0 0,0 0 0,0 0 0,-1 0 0,1 1 0,0-1 0,-1 0 0,1 0 0,0 1 0,0-1 0,0 1 0,-1-1 0,1 1 0,-2 1 0,-6 3 0,0 0 0,1 0 0,-1 2 0,1 0 0,0-1 0,1 1 0,0 1 0,-12 15 0,-31 28 0,50-51 0,-1 1 0,1-1 0,-1 1 0,1-1 0,-1 1 0,1-1 0,-1 2 0,1-2 0,-1 1 0,0-1 0,1 0 0,-1 1 0,0-1 0,1 0 0,-1 0 0,0 0 0,0 1 0,1-1 0,-1 0 0,0 0 0,1 0 0,-1 0 0,0 0 0,0 0 0,1 0 0,-1-1 0,0 1 0,1 0 0,-1 0 0,0 0 0,1-1 0,-1 1 0,0 0 0,1-1 0,-1 1 0,1-2 0,-1 2 0,0 0 0,1-1 0,-1 1 0,1-1 0,0 0 0,-1 1 0,1-1 0,-1 1 0,1-1 0,0 0 0,-1 1 0,1-1 0,0 0 0,0 1 0,-1-1 0,1 0 0,0 1 0,0-2 0,-1-3 0,1 1 0,-1-1 0,1 0 0,0 0 0,0 1 0,0-1 0,2-8 0,0 6 0,0-1 0,0 1 0,0-2 0,1 2 0,0 0 0,1 0 0,0 0 0,0 0 0,0 0 0,9-9 0,-13 15 0,1 1 0,-1-1 0,1 1 0,-1-1 0,1 1 0,-1-1 0,1 1 0,-1-1 0,1 1 0,-1 0 0,1 0 0,-1-1 0,1 1 0,0 0 0,-1 0 0,1 0 0,0-1 0,-1 1 0,1 0 0,0 0 0,-1 0 0,1 0 0,0 0 0,-1 0 0,1 0 0,-1 1 0,1-1 0,0 0 0,-1 0 0,1 0 0,0 1 0,-1-1 0,1 0 0,-1 1 0,1-1 0,-1 0 0,1 1 0,-1-1 0,1 1 0,-1-1 0,1 1 0,0 0 0,14 31 0,-7-13 0,-7-17 0,-1-1 0,1 0 0,-1 0 0,1 0 0,-1 0 0,1 0 0,-1 0 0,1 0 0,0 0 0,0-1 0,-1 1 0,1 1 0,0-1 0,0 0 0,0-1 0,0 1 0,0-1 0,0 1 0,0-1 0,0 1 0,0-1 0,0 1 0,1-1 0,-1 0 0,0 0 0,0 1 0,0-1 0,0 0 0,0 0 0,1 0 0,-1 0 0,0-1 0,0 1 0,0 0 0,0 0 0,0-1 0,1 1 0,-1 0 0,0-1 0,0 1 0,0-1 0,0 0 0,0 1 0,0-1 0,-1 0 0,1-1 0,0 2 0,0-1 0,0 0 0,-1 0 0,1 0 0,1-2 0,2-3 0,-1 0 0,0-1 0,0 0 0,0 0 0,-1 1 0,0-1 0,2-11 0,0-21 0,-2 0 0,-2-48 0,1 138 0,-3 1 0,-2-1 0,-20 95 0,18-132 0,3-20 0,4-24 0,11-5 0,-3 30 0,-2 22 0,-4 5 0,0 0 0,-2 1 0,0-2 0,-2 1 0,0 0 0,-1 1 0,-1-2 0,-1 0 0,-1 1 0,-14 35 0,20-56 0,-1-1 0,0 0 0,0 0 0,0 0 0,0 0 0,0 0 0,0 0 0,0 1 0,0-1 0,0 0 0,0 0 0,0 0 0,0 0 0,0 0 0,0 1 0,0-1 0,0 0 0,0 0 0,0 0 0,0 0 0,0 0 0,0 0 0,-1 1 0,1-1 0,0 0 0,0 0 0,0 0 0,0 0 0,0 0 0,0 0 0,0 0 0,0 0 0,0 1 0,-1-1 0,1 0 0,0 0 0,0 0 0,0 0 0,0 0 0,0 0 0,0 0 0,-1 0 0,1 0 0,0 0 0,0 0 0,0 0 0,0 0 0,0 0 0,0 0 0,-1 0 0,1 0 0,0 0 0,0 0 0,0 0 0,0 0 0,0 0 0,-1 0 0,1 0 0,0 0 0,0 0 0,0 0 0,0 0 0,0-1 0,0 1 0,0 0 0,-1 0 0,1 0 0,0 0 0,0 0 0,-3-16 0,0-27 0,5-273 0,-1 405 0,1-31 0,-2 1 0,-3 0 0,-15 86 0,8-92 0,3-18 0,-16 52 0,18-75 0,0 1 0,-1-1 0,-1 1 0,1-2 0,-2 0 0,1 1 0,-14 14 0,-40 28-1365,31-32-5461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07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08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24575,'0'8'0,"0"2"-8191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0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0 0 24575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10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0 0 24575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11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12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468 3 24575,'-49'-1'0,"22"0"0,0 1 0,1 1 0,-1 1 0,-37 7 0,58-6 0,-1-1 0,1 0 0,-1 0 0,1 1 0,0 0 0,0 0 0,0 1 0,1-1 0,-1 1 0,1 1 0,0 0 0,0-1 0,0 1 0,1 0 0,-1 2 0,1-2 0,0 1 0,1-1 0,0 1 0,0 1 0,0-1 0,-3 10 0,-1 15 0,1-1 0,-5 56 0,3-17 0,-14 178 0,20-236 0,0 1 0,-1-1 0,0 0 0,-1-1 0,-1 0 0,-7 16 0,6-14 0,1-2 0,0 1 0,0 2 0,-2 11 0,6-19 0,1 0 0,-1-1 0,1 1 0,0 1 0,0-1 0,0-1 0,1 1 0,-1 0 0,1 0 0,1 0 0,-1 0 0,0-1 0,1 1 0,3 5 0,13 22 0,31 42 0,-35-55 0,-1 0 0,0-1 0,-2 2 0,0 1 0,-1 0 0,13 40 0,-21-50 0,-1 2 0,-1-2 0,1 0 0,-2 2 0,0-2 0,0 1 0,-1 0 0,0 0 0,-1-1 0,0 0 0,-1 0 0,-7 15 0,-7 13 0,-43 69 0,48-87-115,-2 3-302,1-2 1,-19 47-1,19-28-6409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13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584 344 24575,'-1'18'0,"0"0"0,-1 0 0,-1 0 0,-1 0 0,0-1 0,-1 0 0,-1 0 0,0 0 0,-2 0 0,-15 25 0,22-40 0,0-1 0,0 0 0,0 1 0,0-1 0,0 0 0,0 1 0,0 0 0,-1-1 0,1 0 0,-1 0 0,1 0 0,-1-1 0,1 1 0,-1 0 0,1 0 0,-1-1 0,0 1 0,1-1 0,-4 1 0,3-1 0,1-1 0,0 1 0,0-1 0,0 1 0,0-1 0,0 1 0,0-1 0,0 0 0,0 1 0,0-1 0,0 0 0,0 0 0,0 0 0,0-1 0,0 2 0,1-1 0,-1 0 0,0-1 0,1 1 0,-2-2 0,-1-5 0,0-1 0,0 0 0,1 0 0,0 0 0,-1-18 0,2-213 0,2 215 0,1 323 0,-2-298 0,0 0 0,0 0 0,0 0 0,0 0 0,0 0 0,0 0 0,0 0 0,1-1 0,-1 1 0,0 0 0,0 0 0,0 0 0,0 0 0,0 0 0,0 0 0,1 0 0,-1 0 0,0 0 0,0 0 0,0 0 0,0 0 0,0 0 0,1 0 0,-1 0 0,0 0 0,0 0 0,0 0 0,0 0 0,0 0 0,1 0 0,-1 1 0,0-1 0,0 0 0,0 0 0,0 0 0,0 0 0,0 0 0,0 0 0,1 0 0,-1 0 0,0 0 0,0 1 0,0-1 0,0 0 0,0 0 0,0 0 0,0 0 0,0 0 0,0 0 0,0 1 0,0-1 0,0 0 0,0 0 0,0 0 0,0 0 0,0 0 0,0 1 0,0-1 0,0 0 0,0 0 0,0 0 0,0 0 0,13-19 0,12-32 0,-6 8 0,-12 29 0,-1 1 0,0-1 0,-1 1 0,-1-2 0,0 1 0,0-1 0,1-15 0,-5 30 0,0-1 0,0 1 0,0 0 0,0-1 0,1 1 0,-1 0 0,0-1 0,0 1 0,0 0 0,0-1 0,0 1 0,0 0 0,0-1 0,0 1 0,0 0 0,0-1 0,0 1 0,0 0 0,0-1 0,0 1 0,0 0 0,-1-1 0,1 1 0,0 0 0,0-1 0,0 1 0,0 0 0,-1-1 0,1 1 0,0 0 0,0 0 0,-1-1 0,1 1 0,0 0 0,-1 0 0,1-1 0,0 1 0,0 0 0,-1 0 0,1 0 0,0 0 0,-1 0 0,1-1 0,0 1 0,-1 0 0,0 0 0,-14 13 0,-2 3 0,17-16 0,0 0 0,-1 0 0,1 0 0,0 0 0,-1 0 0,1 0 0,0 0 0,-1 0 0,1 0 0,-1 0 0,1 0 0,0 0 0,-1 0 0,1 0 0,0 0 0,-1 0 0,1-1 0,0 1 0,-1 0 0,1 0 0,0 0 0,-1 0 0,1-1 0,0 1 0,0 0 0,-1 0 0,1-1 0,0 1 0,0 0 0,-1-1 0,1 1 0,0 0 0,0-1 0,0 1 0,0 0 0,-1-1 0,1 1 0,0 0 0,0-1 0,0 1 0,0 0 0,0-1 0,0 1 0,0 0 0,0-2 0,0 2 0,0 0 0,0-1 0,-1-5 0,1 0 0,0 0 0,0 0 0,0 0 0,0 0 0,1 0 0,0 0 0,0 1 0,1-2 0,3-8 0,31-57 0,-30 63 0,0-2 0,0 1 0,-1 0 0,-1-2 0,0 2 0,0-1 0,4-23 0,-8 34 0,0-1 0,1 1 0,-1-1 0,0 0 0,0 1 0,0-1 0,0 1 0,0-1 0,0 0 0,0 1 0,0-1 0,0 1 0,0-1 0,0 0 0,0 1 0,0-1 0,-1 1 0,1-1 0,0 0 0,0 1 0,-1-1 0,1 1 0,0-1 0,-1 1 0,1-1 0,0 1 0,-1-1 0,1 1 0,-1 0 0,1-1 0,-1 1 0,1-1 0,-1 1 0,1 0 0,-2-1 0,-20 11 0,-19 29 0,-97 151 0,131-177 0,19-14 0,26-18 0,-33 17 0,191-112 0,-163 93 0,-32 20 0,0-1 0,1 1 0,-1 0 0,1 0 0,-1 0 0,1 0 0,0 1 0,-1-1 0,1 0 0,0 1 0,0-1 0,-1 1 0,1 0 0,0-1 0,0 1 0,0 0 0,0 0 0,-1 0 0,1 0 0,0 0 0,0 1 0,0-1 0,-1 1 0,1-1 0,0 1 0,2 1 0,-3-1 0,0 1 0,0 0 0,-1-1 0,1 1 0,0 0 0,-1 0 0,1 0 0,-1-1 0,0 1 0,0 1 0,0-1 0,0 0 0,0 0 0,0 0 0,0-1 0,0 1 0,-1 0 0,1 0 0,-1 0 0,1 0 0,-1-1 0,0 1 0,0 0 0,-2 3 0,-9 16 0,-1 1 0,-1-1 0,-1-1 0,-33 33 0,20-20 0,27-32 0,-35 32 0,35-32 0,1-1 0,-1 1 0,0-1 0,0 1 0,0-1 0,0 1 0,0-1 0,0 1 0,0-1 0,0 0 0,0 0 0,0 0 0,0 0 0,0 1 0,0-1 0,0 0 0,0-1 0,0 1 0,0 0 0,0 0 0,0 0 0,0 0 0,0-1 0,0 1 0,0-1 0,1 1 0,-1-1 0,0 1 0,0-1 0,0 1 0,0-1 0,1 1 0,-1-1 0,0 0 0,1 0 0,-1 1 0,0-1 0,1 0 0,-1 0 0,1 0 0,-1 0 0,1 0 0,-1-2 0,-3-8 0,1 0 0,-1-1 0,2 1 0,0-1 0,0 1 0,1-23 0,4-81 0,-1 69 0,1 1 0,-3 42 0,1 5 0,0 23 0,-1-13 0,-1-1 0,0 0 0,-1 0 0,0 0 0,-1 1 0,0-2 0,0 1 0,-1 0 0,-1-1 0,0 1 0,-10 13 0,0 7 0,9-18 0,1 2 0,0 0 0,1 0 0,-3 23 0,6-29 0,0 1 0,-1 0 0,0-1 0,0 1 0,-1-1 0,0 0 0,-1 1 0,0-2 0,-1 1 0,1 0 0,-1-1 0,-12 15 0,16-23 0,1 1 0,0-1 0,-1 1 0,1-1 0,-1 0 0,1 1 0,0-1 0,-1 0 0,1 0 0,-1 1 0,1-1 0,-1 0 0,1 0 0,-1 0 0,1 1 0,-1-1 0,1 0 0,-1 0 0,1 0 0,-1 0 0,1 0 0,-1 0 0,1 0 0,-1 0 0,1 0 0,-1-1 0,1 1 0,-1 0 0,1 0 0,-1 0 0,1 0 0,-1-1 0,0 1 0,-9-20 0,3-29 0,7 47 0,-2-25 0,2 20 0,0 11 0,1 13 0,0 21 0,0-71 0,-1-2 0,2-75 0,-1 96 0,0 2 0,1-2 0,1 2 0,0 0 0,1-1 0,5-14 0,-9 27 0,0 0 0,0-1 0,0 1 0,0 0 0,1 0 0,-1 0 0,0 0 0,0 0 0,0-1 0,0 1 0,0 0 0,0 0 0,0 0 0,0 0 0,0 0 0,0 0 0,0-1 0,0 1 0,0 0 0,0 0 0,1 0 0,-1 0 0,0 0 0,0 0 0,0 0 0,0 0 0,0 0 0,0 0 0,1 0 0,-1-1 0,0 1 0,0 0 0,0 0 0,0 0 0,0 0 0,0 0 0,1 0 0,-1 0 0,0 0 0,0 0 0,0 0 0,0 0 0,0 0 0,1 0 0,-1 0 0,0 1 0,0-1 0,0 0 0,0 0 0,0 0 0,0 0 0,1 0 0,-1 0 0,0 0 0,0 0 0,0 0 0,0 0 0,0 1 0,0-1 0,0 0 0,1 0 0,3 15 0,1 18 0,-4 161 0,-1-253 0,-2 16 0,1 2 0,3-2 0,1 1 0,3 0 0,13-56 0,-19 96 0,0 1 0,0 1 0,0-1 0,0 0 0,0 1 0,0-1 0,0 1 0,1-1 0,-1 1 0,0-1 0,0 0 0,1 1 0,-1-1 0,0 1 0,1-1 0,-1 1 0,0-1 0,1 1 0,-1 0 0,1-1 0,-1 1 0,1-1 0,-1 1 0,1 0 0,-1-1 0,1 1 0,0 0 0,4 15 0,-1 30 0,-4-40 0,2 12 0,-2-2 0,0 2 0,0 0 0,-2-1 0,0 1 0,0-1 0,-2 0 0,-5 17 0,0-21 0,2-19 0,1-22 0,9-10 0,-3 38 0,0-1 0,0 1 0,0-1 0,0 1 0,1-1 0,-1 1 0,0 0 0,1-2 0,-1 2 0,1 0 0,-1-1 0,1 1 0,0 0 0,0-1 0,-1 1 0,1 0 0,0 0 0,0 0 0,0 0 0,0 0 0,1 0 0,1-2 0,-2 4 0,0 0 0,0-1 0,0 1 0,0 0 0,-1 0 0,1 0 0,0 0 0,0 0 0,-1-1 0,1 1 0,0 0 0,-1 1 0,1-1 0,-1 0 0,1 0 0,-1 0 0,0 0 0,1 0 0,-1 1 0,0 0 0,0-1 0,0 0 0,0 0 0,0 2 0,4 39 0,-4-38 0,0 50 0,-3 1 0,-14 89 0,6-67 0,9-63 0,-1-1 0,0 1 0,-1-1 0,0 1 0,-1-2 0,-1 1 0,0-1 0,0 1 0,-1-2 0,-14 18 0,17-20 0,11-10 0,14-9 0,5-10 0,-2-1 0,-1 0 0,0-3 0,-2 0 0,0 0 0,-2-2 0,-1-1 0,18-34 0,-33 56 0,1 0 0,-1-1 0,1 1 0,0 0 0,0 1 0,1 0 0,-1-1 0,7-4 0,-11 9 0,0 0 0,1-1 0,-1 1 0,0 0 0,1 0 0,-1-1 0,1 1 0,-1 0 0,0 0 0,1 0 0,-1 0 0,1 0 0,-1 0 0,1 0 0,-1 0 0,0 0 0,1 0 0,-1 0 0,1 0 0,-1 0 0,1 0 0,-1 0 0,0 0 0,1 0 0,-1 1 0,1-1 0,-1 0 0,0 0 0,1 0 0,-1 1 0,0-1 0,1 0 0,-1 0 0,0 1 0,1-1 0,-1 0 0,1 1 0,-1 2 0,1 1 0,0-2 0,-1 1 0,1 0 0,-1 0 0,0-1 0,0 1 0,0 0 0,0-1 0,-1 1 0,0 4 0,-1 6 0,-1 1 0,-1-1 0,0 1 0,-1-2 0,0 2 0,-1-2 0,-1-1 0,0 2 0,0-2 0,-18 22 0,25-33 0,-1 2 0,1-2 0,-1 1 0,1-1 0,0 1 0,-1-1 0,0 1 0,1-1 0,-1 1 0,1-1 0,-1 0 0,1 1 0,-1-1 0,0 0 0,1 0 0,-1 1 0,0-1 0,1 0 0,-1 0 0,0 0 0,1 0 0,-1 0 0,0 0 0,1 0 0,-1 0 0,0 0 0,1 0 0,-1 0 0,0 0 0,0-1 0,-9-19 0,4-36 0,6 52 0,0-88 0,0 47 0,-7-77 0,7 118 0,0 1 0,-1 0 0,1 0 0,-1 0 0,0 0 0,0 0 0,0 1 0,0-1 0,0-1 0,-1 2 0,-2-4 0,4 5 0,0 1 0,-1 0 0,1 0 0,-1-1 0,1 1 0,-1 0 0,1 0 0,-1 0 0,1-1 0,0 1 0,-1 0 0,1 0 0,-1 0 0,1 0 0,-1 0 0,1 0 0,-1 0 0,1 0 0,-1 0 0,1 0 0,-1 0 0,1 1 0,-1-1 0,1 0 0,-1 0 0,1 0 0,-1 1 0,1-1 0,-1 0 0,1 0 0,0 1 0,-1-1 0,1 0 0,0 1 0,-1-1 0,1 0 0,-1 1 0,-4 6 0,1 1 0,-1-1 0,1 0 0,0 1 0,1 0 0,-5 14 0,-12 45 0,15-44 0,-1-1 0,-1-1 0,-1 0 0,-1 0 0,0 0 0,-2-2 0,-12 20 0,22-38 0,1 0 0,-1 0 0,1 0 0,-1 0 0,0 0 0,1 0 0,-1-1 0,0 1 0,0 0 0,0 0 0,0-1 0,0 1 0,0 0 0,0-1 0,0 1 0,0-1 0,0 0 0,0 1 0,0-1 0,0 0 0,0 1 0,0-1 0,0 0 0,0 0 0,-1 0 0,0 0 0,0-1 0,1 0 0,0 0 0,0 0 0,0 0 0,0 0 0,0 0 0,0 0 0,1 0 0,-1 0 0,0-1 0,1 1 0,-1 0 0,0 0 0,1-1 0,-1 1 0,1 0 0,-1-4 0,-1-7 0,0-2 0,1 1 0,0-19 0,2 4 0,1 1 0,1 0 0,2 0 0,0 1 0,2-1 0,1 1 0,1 1 0,1-1 0,16-28 0,-5 26 0,-21 27 0,1 1 0,-1-1 0,1 1 0,0-1 0,-1 1 0,1 0 0,0-1 0,0 1 0,-1 0 0,1-1 0,0 1 0,0 0 0,-1 0 0,1 0 0,0-1 0,0 1 0,0 0 0,-1 0 0,1 0 0,0 1 0,1-1 0,-1 1 0,1 0 0,0 1 0,-1-1 0,1 1 0,-1 1 0,0-2 0,1 1 0,-1 0 0,0 0 0,0 0 0,0 0 0,0 0 0,-1 0 0,1 0 0,0 0 0,-1 0 0,0 0 0,1 0 0,-1 1 0,0-1 0,0 3 0,1 36 0,-1-32 0,0-2 0,0 0 0,0 1 0,1 0 0,0-1 0,1 1 0,-1-1 0,5 11 0,-6-18 0,1 1 0,-1 0 0,0-1 0,1 1 0,-1-1 0,1 1 0,0-1 0,-1 1 0,1-1 0,-1 1 0,1-1 0,0 0 0,-1 1 0,1-1 0,0 0 0,-1 0 0,1 1 0,0-1 0,-1 0 0,1 0 0,0 0 0,0 0 0,-1 0 0,1 0 0,0 0 0,0 0 0,-1 0 0,1 0 0,0 0 0,-1-1 0,1 1 0,0 0 0,-1 0 0,1-1 0,0 1 0,-1-1 0,1 1 0,0 0 0,-1-1 0,1 1 0,-1-1 0,1 1 0,-1-1 0,1 0 0,-1 1 0,1-1 0,-1 0 0,1 0 0,-1 1 0,1-1 0,-1 1 0,0-1 0,1 1 0,-1-1 0,1 1 0,-1-1 0,1 1 0,0-1 0,-1 1 0,1 0 0,0-1 0,-1 1 0,1 0 0,-1 0 0,1-1 0,0 1 0,0 0 0,-1 0 0,1 0 0,0 0 0,-1 0 0,1 0 0,0 0 0,-1 0 0,1 0 0,0 0 0,0 0 0,-1 1 0,1-1 0,0 0 0,-1 0 0,1 1 0,-1-1 0,1 0 0,0 1 0,-1-1 0,1 1 0,-1-1 0,1 1 0,-1-1 0,1 1 0,-1-1 0,1 1 0,-1-1 0,0 1 0,1-1 0,-1 1 0,0 0 0,1-1 0,-1 2 0,5 17 0,-1-1 0,-1 0 0,0 1 0,-2 0 0,0-1 0,-2 28 0,1-2 0,1 96 0,62-283 0,-43 111 0,-15 28 0,-4 6 0,-8 17 0,-15 27 0,-15 27 0,36-72 0,1 0 0,-1-1 0,1 1 0,0 0 0,-1 0 0,1-1 0,-1 1 0,0 0 0,1-1 0,-1 1 0,1-1 0,-1 1 0,0-1 0,1 1 0,-1-1 0,0 1 0,0-1 0,0 0 0,1 1 0,-1-1 0,-1 0 0,-7-10 0,3-33 0,6 38 0,-3 5 0,-2 13 0,-5 18 0,-34 131 0,44-161 0,0 0 0,-1-1 0,1 1 0,0 0 0,0 0 0,0-1 0,-1 1 0,1 0 0,0-1 0,-1 1 0,1-1 0,0 1 0,-1 0 0,1-1 0,-1 1 0,1-1 0,-1 1 0,1-1 0,-1 1 0,1-1 0,-1 0 0,1 1 0,-1-1 0,-1 1 0,-4-15 0,1-35 0,5 49 0,-1-199 0,-1 212 0,0 1 0,-1-1 0,-5 18 0,8-31 0,0 2 0,0-2 0,0 0 0,0 1 0,0-1 0,-1 1 0,1-1 0,0 1 0,0-1 0,0 0 0,0 1 0,0-1 0,-1 1 0,1-1 0,0 0 0,0 1 0,-1-1 0,1 0 0,0 1 0,-1-1 0,1 0 0,0 1 0,-1-1 0,1 0 0,0 0 0,-1 0 0,1 1 0,-1-1 0,1 0 0,0 0 0,-1 0 0,1 0 0,-1 0 0,1 0 0,-1 1 0,1-1 0,0 0 0,-1 0 0,1 0 0,-1-1 0,1 1 0,-1 0 0,1 0 0,0 0 0,-1 0 0,1 0 0,-1 0 0,1-1 0,0 1 0,-1 0 0,1 0 0,-1-1 0,1 1 0,0 0 0,-1 0 0,1-1 0,0 1 0,0 0 0,-1-1 0,1 1 0,0-1 0,0 1 0,0 0 0,-1-1 0,1 1 0,0-1 0,0 1 0,0 0 0,0-2 0,-5-4 0,2 16 0,2-1 0,0 1 0,1 1 0,0-2 0,0 1 0,1 1 0,0-1 0,1 0 0,0 0 0,0-1 0,1 2 0,5 9 0,-7-19 0,-1-1 0,0 0 0,0 0 0,1 1 0,-1-1 0,0 0 0,0 0 0,1 1 0,-1-1 0,0 0 0,1 0 0,-1 0 0,0 0 0,1 1 0,-1-1 0,0 0 0,1 0 0,-1 0 0,0 0 0,1 0 0,-1 0 0,0 0 0,1 0 0,-1 0 0,1 0 0,-1 0 0,0 0 0,1 0 0,-1 0 0,0-1 0,1 1 0,-1 0 0,0 0 0,1 0 0,-1 0 0,0-1 0,1 1 0,-1 0 0,17-15 0,5-2 0,-21 16 0,1 1 0,-1 0 0,1 0 0,-1 0 0,1 0 0,-1 0 0,1 0 0,-1 0 0,1 0 0,-1 1 0,1-1 0,-1 1 0,0-1 0,1 1 0,-1-1 0,1 1 0,-1 0 0,0 0 0,0-1 0,1 1 0,-1 1 0,0-1 0,0 0 0,0 1 0,0-1 0,1 2 0,1 1 0,0 1 0,0 0 0,-1 1 0,0 0 0,0-1 0,3 12 0,4 45 0,-11-47 0,1 0 0,0-23 0,1-121 0,0 107 0,0 87 0,1-30 0,-2-2 0,-2 0 0,-11 57 0,14-89 0,0 0 0,0 0 0,-1 0 0,1 1 0,0-1 0,-1 0 0,1-1 0,0 1 0,-1 0 0,1 0 0,-1 0 0,1-1 0,-1 1 0,0 0 0,1 0 0,-1-1 0,0 1 0,1-1 0,-1 1 0,0 0 0,0-1 0,0 1 0,1-1 0,-1 0 0,0 1 0,0-1 0,0 0 0,0 0 0,0 1 0,0-1 0,0 0 0,0 0 0,0 0 0,0 0 0,0 0 0,1 0 0,-1 0 0,0-1 0,0 1 0,0 0 0,0 0 0,0-1 0,0 1 0,0 0 0,1-1 0,-1 1 0,0-1 0,0 0 0,-1 0 0,0 0 0,0 0 0,-1 0 0,1 0 0,-1 1 0,1-1 0,-1 1 0,1-1 0,-1 1 0,1 0 0,-1 0 0,-3 1 0,4-1 0,0 1 0,-1 0 0,1 0 0,0-1 0,-1 1 0,1-1 0,-1 0 0,1 0 0,0 0 0,-1 0 0,1 0 0,-1 0 0,1-1 0,0 1 0,-1-1 0,1 0 0,0 1 0,-1-1 0,1 0 0,0-1 0,0 1 0,0-1 0,0 1 0,0-1 0,0 1 0,0-1 0,1 0 0,-1 0 0,0 1 0,1-1 0,-1 0 0,1 0 0,0 0 0,0-1 0,0 1 0,0 0 0,0-1 0,0 0 0,1 1 0,-1-3 0,-6-33 0,3 10 0,3 53 0,5 23 0,-2-52 0,0 1 0,0 0 0,0 0 0,0-1 0,1 1 0,0 1 0,-1-2 0,1 1 0,0 1 0,0-1 0,0 1 0,0 0 0,7-3 0,-9 5 0,0 0 0,-1-1 0,1 1 0,0 0 0,0 0 0,0 0 0,0 0 0,0 0 0,0 0 0,0 0 0,0 0 0,0 0 0,0 0 0,0 1 0,0-1 0,0 0 0,0 1 0,0-1 0,0 1 0,-1-1 0,1 1 0,1 0 0,0 1 0,-1 0 0,1 0 0,0 0 0,-1 0 0,0 0 0,0 1 0,1 0 0,-1-1 0,-1 1 0,1-1 0,0 1 0,0 3 0,3 17 0,-2-1 0,1 38 0,1-77 0,0 1 0,2-1 0,0 1 0,14-26 0,-19 40 0,1 1 0,-1 0 0,1 0 0,0 0 0,-1 0 0,1 1 0,0-1 0,-1 0 0,1 1 0,0-1 0,0 1 0,0-1 0,0 1 0,0 0 0,0 0 0,0 0 0,-1 0 0,1 0 0,0 0 0,0 1 0,0-1 0,0 1 0,0-1 0,-1 1 0,1 0 0,2 0 0,4 2 0,0 1 0,0-1 0,-1 1 0,1 0 0,6 7 0,8 27 0,-15-22 0,-8-31 0,10 39 0,-2-24 0,-2-19 0,-4 11 0,0 0 0,-1 0 0,0-1 0,-1 1 0,0 0 0,0-1 0,-1 1 0,-2-9 0,-26-69 0,10 33 0,-16-55 0,36 108 0,0 0 0,0-1 0,0 1 0,0 0 0,0-1 0,0 1 0,0 0 0,0-2 0,-1 2 0,1 0 0,0-1 0,0 1 0,0 0 0,0-1 0,0 1 0,-1 0 0,1-1 0,0 1 0,0 0 0,0 0 0,-1-1 0,1 1 0,0 0 0,0 0 0,-1 0 0,1-1 0,0 1 0,-1 0 0,1 0 0,0 0 0,0 0 0,-1-1 0,1 1 0,0 0 0,-1 0 0,1 0 0,-1 0 0,1 0 0,0 0 0,-1 0 0,1 0 0,0 0 0,-1 0 0,1 0 0,0 0 0,-1 0 0,1 1 0,0-1 0,-1 0 0,-5 23 0,3 35 0,6 21 0,0-55 0,-2 0 0,0 1 0,-2-2 0,-1 1 0,0 0 0,-6 24 0,7-46 0,0 0 0,0 1 0,0-1 0,0 0 0,0 0 0,0 2 0,0-2 0,-1 0 0,1 0 0,-1 0 0,1-1 0,-1 1 0,0 0 0,0-1 0,0 1 0,0-1 0,-4 3 0,5-4 0,0 0 0,0 0 0,0 0 0,-1 0 0,1 0 0,0 0 0,0 0 0,-1 0 0,1 0 0,0-1 0,0 1 0,0 0 0,0-1 0,0 1 0,0-1 0,-1 0 0,1 1 0,0-1 0,0 0 0,1 1 0,-1-1 0,0 0 0,0 0 0,0 0 0,0 0 0,1 0 0,-1 0 0,0 0 0,1 0 0,-1 0 0,1 0 0,0 0 0,-1 0 0,1-1 0,0 0 0,-1-1 0,-2-7 0,0 0 0,1-1 0,1 0 0,-2-21 0,3 22 0,-1 1 0,0-1 0,0 0 0,-1 1 0,0 0 0,-4-11 0,6 19 0,-1 1 0,1 0 0,0-1 0,-1 1 0,1 0 0,0-1 0,-1 1 0,1 0 0,-1 0 0,1-1 0,0 1 0,-1 0 0,1 0 0,-1 0 0,1 0 0,-1-1 0,1 1 0,0 0 0,-1 0 0,1 0 0,-1 0 0,1 0 0,-1 0 0,1 0 0,-1 0 0,1 0 0,-1 0 0,1 1 0,-1-1 0,1 0 0,0 0 0,-1 0 0,1 0 0,-1 1 0,1-1 0,0 0 0,-1 1 0,1-1 0,0 0 0,-1 0 0,1 1 0,0-1 0,-1 1 0,-26 25 0,-1-1 0,27-24 0,0-1 0,0 1 0,0-1 0,0 0 0,0 1 0,0-1 0,0 0 0,0 0 0,0 0 0,0 0 0,0 0 0,0 0 0,-1 0 0,1 0 0,0 0 0,0 0 0,0-1 0,0 1 0,0 0 0,0-1 0,0 1 0,0-1 0,0 1 0,0-1 0,0 0 0,0 1 0,0-1 0,1 0 0,-1 1 0,0-1 0,0-2 0,-1 0 0,0 1 0,1-1 0,-1 1 0,1-1 0,0 0 0,0 0 0,0 1 0,0-1 0,1-1 0,-1 1 0,0-6 0,1 7 0,0-1 0,0 1 0,0-1 0,0 1 0,1 0 0,-1-2 0,1 2 0,-1-1 0,1 1 0,0 0 0,0 0 0,0 0 0,0-1 0,2-2 0,-2 4 0,0 0 0,0 1 0,0-1 0,0-1 0,0 1 0,0 1 0,0-1 0,0 1 0,1-1 0,-1 1 0,0-1 0,0 1 0,0 0 0,1 0 0,-1-1 0,0 1 0,0 0 0,1 0 0,-1 0 0,0 0 0,0 1 0,1-1 0,-1 0 0,0 0 0,0 1 0,0-1 0,0 1 0,1-1 0,-1 1 0,1 0 0,8 7 0,-1-2 0,0 2 0,0 0 0,0 0 0,-1 0 0,0 1 0,-1 1 0,0-1 0,6 12 0,0-1 0,9 13 0,26 57 0,-14-25 0,-43-100 0,-11-71 0,15 72 0,3 30 0,1 14 0,0 31 0,1-15 0,1-62 0,1-23 0,0 36 0,-1 1 0,-1 0 0,-1-1 0,0 0 0,-2 1 0,-6-23 0,9 44 0,-1-1 0,1 1 0,-1 0 0,0-1 0,1 0 0,-1 1 0,0-1 0,0 1 0,0 0 0,0 0 0,0 0 0,0 0 0,0 0 0,-1 0 0,1 0 0,0 0 0,-1 0 0,1 0 0,0 1 0,-1-1 0,1 1 0,-1-1 0,1 1 0,-1-1 0,1 1 0,-1 0 0,1 0 0,-1 0 0,1 0 0,-1 0 0,1 0 0,-3 1 0,-6 0 0,0 1 0,1 1 0,-1 0 0,-11 6 0,-15 3 0,9-7 0,18-3 0,0-1 0,0 1 0,0 0 0,0 2 0,0-1 0,0 0 0,1 1 0,0 0 0,-16 11 0,-25 29 0,33-28 0,-1-1 0,0-1 0,-31 20 0,45-33 0,1 0 0,-1 1 0,0-1 0,1 0 0,-1 0 0,0 0 0,0-1 0,0 1 0,1 0 0,-1-1 0,0 0 0,0 0 0,0 0 0,-5-1 0,7 1 0,-1-1 0,1 1 0,0-1 0,-1 0 0,1 1 0,0-1 0,-1 0 0,1 0 0,0 0 0,0 0 0,0 0 0,0 0 0,0 0 0,0 0 0,0-1 0,0 1 0,0 0 0,1-1 0,-1 1 0,0-2 0,-1-4 0,1 2 0,0-1 0,0 0 0,0 0 0,1 0 0,0 0 0,0 0 0,1 1 0,-1-2 0,1 1 0,1 1 0,2-12 0,15-31 0,1-1 0,3 2 0,1 2 0,2-1 0,2 2 0,2 2 0,2 1 0,2 2 0,47-45 0,-55 57 0,-1 0 0,-2-2 0,32-50 0,-53 90 0,0-2 0,0 1 0,-1 1 0,0-1 0,-1 18 0,-2 16 0,-3 0 0,-1 0 0,-2-2 0,-1 2 0,-3-2 0,-1 0 0,-2-1 0,-2 0 0,-2-2 0,-37 61 0,54-97 0,0 1 0,-1-1 0,0 1 0,1-1 0,-1 1 0,0-1 0,-1 0 0,1-1 0,-6 4 0,9-6 0,-1 1 0,1-1 0,-1 0 0,0 0 0,1 0 0,-1 1 0,1-1 0,-1 0 0,0 0 0,1 0 0,-1 0 0,1 0 0,-1 0 0,0 0 0,1-1 0,-1 1 0,1 0 0,-1 0 0,1 0 0,-1-1 0,0 1 0,1 0 0,-1 0 0,1-1 0,-1 0 0,-1 0 0,1-1 0,0 1 0,0-1 0,0 0 0,0 0 0,0 1 0,0-2 0,1 1 0,-1 0 0,1 0 0,-1 0 0,0-2 0,-1-14 0,1 0 0,1 0 0,0 0 0,1 1 0,1-2 0,0 2 0,1-1 0,1 0 0,1 2 0,9-25 0,9-15 0,49-89 0,-64 128 0,53-84 0,-53 90 0,0 1 0,0 0 0,1 0 0,0 1 0,1 0 0,19-13 0,-28 21 0,1 0 0,-1 0 0,1 0 0,-1 0 0,1 0 0,-1 1 0,1-1 0,0 1 0,-1-1 0,1 1 0,0-1 0,-1 1 0,1 0 0,0 0 0,0 0 0,-1 0 0,1 0 0,0 0 0,0 0 0,-1 1 0,1-1 0,0 1 0,2 0 0,-2 1 0,0 0 0,0-1 0,0 1 0,0 0 0,0 0 0,-1 0 0,1 0 0,-1 1 0,1-1 0,-1 0 0,0 2 0,0-2 0,0 1 0,1 2 0,2 13 0,0-1 0,-2 1 0,2 33 0,-4-46 0,0 234 0,-3-223 0,1-44 0,0-56 0,1-45 0,3 218 0,-1 70 0,-2-137 0,-1-1 0,-1 0 0,-1 0 0,0 0 0,-9 23 0,11-40 0,0 0 0,1 0 0,-1 0 0,-1 0 0,1 0 0,-1 0 0,-4 5 0,7-9 0,-1 1 0,1-1 0,-1 1 0,1-1 0,0 0 0,-1 0 0,1 1 0,-1-1 0,1 0 0,-1 0 0,1 1 0,-1-1 0,1 0 0,-1 0 0,1 0 0,-1 0 0,1 0 0,-1 0 0,1 0 0,-1 0 0,1 0 0,-1 0 0,0 0 0,1 0 0,-1-1 0,0 1 0,0-1 0,0 0 0,0 0 0,0 0 0,0 0 0,0 0 0,1 0 0,-1 0 0,0 0 0,1 0 0,-1 0 0,1 0 0,-1 0 0,1-2 0,-1 0 0,-5-27 0,1 1 0,1-1 0,2-1 0,1 1 0,3-41 0,-1-37 0,2 467 0,-5-243 0,2-140 0,0-17 0,5-42 0,-4 73 0,0 0 0,1 0 0,0 0 0,1 1 0,0-2 0,1 2 0,0-1 0,0 1 0,10-15 0,-14 24 0,0-1 0,0 1 0,0-1 0,1 1 0,-1-1 0,0 1 0,1-1 0,-1 1 0,0 0 0,1-1 0,-1 1 0,0-1 0,1 1 0,-1 0 0,1 0 0,-1-1 0,1 1 0,-1 0 0,1 0 0,-1-1 0,1 1 0,-1 0 0,1 0 0,-1 0 0,1 0 0,-1 0 0,1 0 0,-1 0 0,1 0 0,-1 0 0,1 0 0,-1 0 0,1 0 0,-1 0 0,1 0 0,-1 1 0,2-1 0,9 22 0,-2 38 0,-9-59 0,3 39 0,-1-9 0,0-1 0,2 0 0,1-1 0,1 1 0,2-1 0,14 36 0,-22-64 0,0 1 0,1-1 0,-1 0 0,0 0 0,1 0 0,0 0 0,-1 1 0,1-1 0,0 0 0,-1 0 0,1 0 0,0 0 0,0 0 0,0 0 0,0 0 0,0 0 0,0-1 0,0 1 0,0 0 0,0-1 0,0 1 0,3 0 0,-3-2 0,-1 1 0,1-1 0,0 1 0,0-1 0,0 0 0,-1 1 0,1-1 0,0 0 0,-1 0 0,1 1 0,-1-1 0,1 0 0,-1 0 0,1 0 0,-1 0 0,1 0 0,-1-1 0,0 1 0,0 0 0,1-2 0,7-63 0,-8 66 0,2-30 0,0 14 0,-1 2 0,0-1 0,-1 0 0,-1 0 0,-3-18 0,4 33 0,0 0 0,0 0 0,0-1 0,0 1 0,0 0 0,0 0 0,0 0 0,0 0 0,0 0 0,0-1 0,0 1 0,0 0 0,0 0 0,0 0 0,0 0 0,0 0 0,0-1 0,0 1 0,0 0 0,0 0 0,0 0 0,-1 0 0,1 0 0,0 0 0,0 0 0,0 0 0,0-1 0,0 1 0,0 0 0,-1 0 0,1 0 0,0 0 0,0 0 0,0 0 0,0 0 0,0 0 0,0 0 0,-1 0 0,1 0 0,0 0 0,0 0 0,0 0 0,0 0 0,0 0 0,-1 0 0,1 0 0,0 0 0,0 0 0,0 0 0,0 0 0,0 0 0,-1 0 0,1 0 0,0 0 0,0 1 0,0-1 0,0 0 0,0 0 0,0 0 0,0 0 0,-1 0 0,1 0 0,0 0 0,0 1 0,0-1 0,-9 15 0,-2 18 0,9-26 0,0-1 0,0 1 0,-1 0 0,1 0 0,-7 8 0,9-14 0,-1 0 0,1 1 0,-1-1 0,0 0 0,1 0 0,-1 0 0,0 0 0,0 0 0,1-1 0,-1 1 0,0 0 0,0-1 0,0 1 0,0-1 0,0 1 0,0-1 0,0 1 0,0-1 0,0 1 0,-1-1 0,1 0 0,0 0 0,0 0 0,0 1 0,0-1 0,0 0 0,-1 0 0,1-1 0,0 1 0,0 0 0,0 0 0,0-1 0,0 1 0,0 0 0,0-1 0,0 1 0,0-1 0,0 1 0,0-1 0,0 0 0,0 1 0,-1-2 0,-16-23 0,16 22 0,1 0 0,-1-2 0,0 2 0,-1 1 0,1-1 0,0 0 0,-1 0 0,-3-2 0,6 5 0,0 0 0,-1 0 0,1 0 0,-1 0 0,1 0 0,0-1 0,-1 1 0,1 0 0,0 0 0,-1 0 0,1 0 0,-1 0 0,1 0 0,0 0 0,-1 0 0,1 1 0,-1-1 0,1 0 0,0 0 0,-1 0 0,1 0 0,0 0 0,-1 1 0,1-1 0,0 0 0,-1 0 0,1 0 0,0 1 0,-1-1 0,-10 24 0,1 44 0,10-58 0,-1 1 0,0-2 0,-1 2 0,0-1 0,0 0 0,-1 0 0,0-1 0,-1 1 0,0 0 0,-5 7 0,8-16 0,1-1 0,-1 1 0,1 0 0,-1-1 0,1 0 0,-1 1 0,0-1 0,1 2 0,-1-2 0,0 0 0,1 1 0,-1-1 0,0 0 0,1 0 0,-1 0 0,0 1 0,0-1 0,1 0 0,-1 0 0,0 0 0,0 0 0,1 0 0,-1-1 0,0 1 0,0 0 0,1 0 0,-1 0 0,0 0 0,1-1 0,-1 1 0,0 0 0,1-2 0,-1 2 0,0-1 0,1 1 0,-1-1 0,1 1 0,-1-1 0,1 1 0,-1-1 0,1 1 0,-1-1 0,1 0 0,-1 1 0,1-1 0,0 0 0,0 1 0,-1-1 0,1-1 0,-18-38 0,11 6 0,1 1 0,2-1 0,-1-48 0,5 81 0,1 5 0,-1 0 0,0 2 0,0-2 0,0 0 0,-1 1 0,1-1 0,-1 1 0,0-1 0,0 1 0,0-1 0,-1 0 0,0 0 0,0 0 0,-3 7 0,4-11 0,1 0 0,-1 0 0,0 0 0,1 0 0,-1 0 0,0 0 0,0 0 0,1-1 0,-1 1 0,1 0 0,-1 0 0,0 0 0,1-1 0,-1 1 0,0 0 0,1-2 0,-1 2 0,1-1 0,-1 1 0,1 0 0,-1-1 0,1 1 0,-1-1 0,1 0 0,-1 1 0,1-1 0,0 1 0,-1-1 0,1 1 0,0-1 0,0 0 0,-1 1 0,1-1 0,0 0 0,0 1 0,0-1 0,0 0 0,0 0 0,-6-8 0,3 18 0,4 7 0,-1 3 0,-1-17 0,0-10 0,-23-121 0,17 115 0,3 25 0,0 30 0,2-11 0,0-15 0,1 1 0,0 0 0,1-1 0,1 1 0,1-1 0,0 1 0,4 17 0,20 56 0,-19-59 0,2 0 0,0 0 0,19 36 0,-28-64 0,1 0 0,0 0 0,-1-1 0,1 1 0,0 0 0,0-1 0,0 1 0,0-1 0,0 1 0,1-1 0,-1 1 0,0 0 0,1-1 0,-1 1 0,1-1 0,-1 0 0,1 0 0,0 0 0,-1-1 0,3 2 0,-3-2 0,0-1 0,0 0 0,0 1 0,0-1 0,0 0 0,0 0 0,0 1 0,-1-1 0,1 0 0,0 0 0,-1 0 0,1-1 0,0 1 0,-1 0 0,1 0 0,-1 0 0,0 0 0,1 0 0,-1 0 0,0 0 0,0 0 0,1 0 0,-1-2 0,2-16 0,0 1 0,-1-32 0,-5-220 0,4 282 0,1-1 0,0 0 0,1 1 0,0-1 0,1 0 0,0 0 0,0-1 0,1 1 0,0-1 0,1 0 0,11 17 0,-16-25 0,0-2 0,0 1 0,1-1 0,-1 1 0,1-1 0,-1 1 0,0-1 0,1 1 0,-1-1 0,1 0 0,-1 1 0,1-1 0,-1 0 0,1 1 0,-1-1 0,1 0 0,-1 0 0,1 1 0,0-1 0,-1 0 0,1 0 0,-1 0 0,1 0 0,0 0 0,-1 0 0,1 0 0,-1 0 0,1 0 0,0 0 0,-1 0 0,1 0 0,11-18 0,-2-30 0,-10 47 0,6-73 0,-4-93 0,-2 162 0,0 11 0,-4 120 0,0-115 0,0-13 0,-4-20 0,-4-60 0,3 0 0,4-151 0,4 139 0,1-103 0,1 531 0,-4-297 0,3-37 0,0 0 0,0 0 0,-1 0 0,1 0 0,0 0 0,0 1 0,0-1 0,-1 0 0,1 0 0,0 0 0,0 0 0,0 0 0,-1 0 0,1 0 0,0 0 0,0 0 0,-1 0 0,1 0 0,0 0 0,0 0 0,0 0 0,-1-1 0,1 1 0,0 0 0,0 0 0,0 0 0,-1 0 0,1 0 0,0 0 0,0 0 0,0-1 0,0 1 0,-1 0 0,1 0 0,0 0 0,0 0 0,0-1 0,0 1 0,0 0 0,0 0 0,0 0 0,-1-1 0,1 1 0,0 0 0,0 0 0,0-1 0,0 1 0,0 0 0,0 0 0,0 0 0,0-1 0,0 1 0,0 0 0,0 0 0,0 0 0,0-1 0,0 1 0,1 0 0,-17-65 0,8 8 0,0-2 0,5 42 0,3 17 0,0 0 0,0 0 0,0 0 0,0 0 0,0 0 0,0 0 0,0 0 0,0 0 0,0 0 0,0 0 0,0 0 0,-1 0 0,1 0 0,0 0 0,0 0 0,0 0 0,0 0 0,0 0 0,0 0 0,0 0 0,0 0 0,0 0 0,0 0 0,0 0 0,0 0 0,0 0 0,0 0 0,-1 0 0,1 0 0,0 0 0,0-1 0,0 1 0,0 0 0,0 0 0,0 0 0,0 0 0,0 0 0,0 0 0,0 0 0,-63 302 0,34-172 0,21-90 0,-2-1 0,-25 64 0,34-99 0,-1 0 0,0 0 0,0 0 0,0 0 0,-1-1 0,1 0 0,-1 1 0,0-1 0,0 0 0,-4 4 0,6-7 0,1 1 0,-1-1 0,1 0 0,-1 0 0,1 0 0,-1 1 0,1-1 0,-1 0 0,1 0 0,-1 0 0,1 0 0,-1 0 0,0 0 0,1 0 0,-1 0 0,1 0 0,-1 0 0,1 0 0,-1 0 0,1 0 0,-1-1 0,1 1 0,-1 0 0,1 0 0,-1-1 0,1 1 0,-2-1 0,1 0 0,0-2 0,-1 1 0,1 1 0,0-1 0,0 0 0,0 0 0,0 0 0,1 0 0,-1 1 0,0-1 0,0-4 0,-7-51 0,2-1 0,2 0 0,7-101 0,0 66 0,0-42 0,-3 135 0,0-1 0,0 1 0,0-1 0,-1 1 0,1-2 0,0 2 0,0-1 0,0 1 0,1-1 0,-1 1 0,0-1 0,0 1 0,0-1 0,0 1 0,0-1 0,0 1 0,1-1 0,-1 1 0,0-1 0,1 1 0,-1-1 0,0 1 0,0 0 0,1-1 0,-1 1 0,1-1 0,-1 1 0,0 0 0,1 0 0,-1-1 0,1 1 0,-1 0 0,1-1 0,10 17 0,5 32 0,-3 7 0,8 88 0,-18-104 0,2-2 0,1-1 0,1 2 0,3-2 0,24 63 0,-34-98 0,0 0 0,0 0 0,0 0 0,0-1 0,1 1 0,-1 0 0,0 0 0,1-1 0,-1 1 0,0 0 0,1-1 0,-1 1 0,1 0 0,-1-1 0,1 1 0,-1 0 0,1-1 0,0 1 0,-1-1 0,1 1 0,0-1 0,-1 0 0,1 1 0,0-1 0,-1 0 0,1 1 0,0-1 0,0 0 0,0 0 0,-1 0 0,1 0 0,0 1 0,0-1 0,1-1 0,-1 0 0,1 0 0,-1-1 0,0 0 0,0 1 0,0-1 0,0 0 0,0 0 0,0 1 0,-1-1 0,1 0 0,0 0 0,-1-1 0,1-1 0,8-73 0,-9 74 0,1-31 0,0 20 0,-1 30 0,0-7 0,-4 32 0,4-41 0,0 0 0,0 0 0,0 1 0,-1-1 0,1 0 0,0 0 0,0 1 0,0-1 0,0 0 0,0 0 0,0 0 0,0 1 0,-1-1 0,1 0 0,0 0 0,0 0 0,0 1 0,-1-1 0,1 0 0,0 0 0,0 0 0,0 0 0,-1 0 0,1 0 0,0 0 0,0 1 0,-1-1 0,1 0 0,0 0 0,0 0 0,0 0 0,-1 0 0,1 0 0,0 0 0,0 0 0,-1 0 0,1 0 0,0 0 0,0 0 0,-1-1 0,1 1 0,0 0 0,-16-19 0,7 0 0,1 0 0,1 0 0,-7-29 0,4 12 0,1 21 0,4 27 0,2 38 0,3-47 0,2 329 0,0-425 0,4 1 0,31-165 0,-35 251 0,16-56 0,-18 60 0,1-1 0,0 1 0,0-2 0,1 2 0,-1 0 0,1-1 0,-1 1 0,1 0 0,-1 0 0,1 0 0,0 0 0,0 0 0,0 1 0,0-1 0,1 0 0,-1 1 0,0 0 0,3-3 0,-3 4 0,-1 0 0,1 0 0,0 0 0,-1 0 0,1 0 0,0 0 0,-1 1 0,1-1 0,0 1 0,-1-1 0,1 2 0,-1-2 0,1 1 0,-1 0 0,1 0 0,-1 0 0,1 0 0,-1 0 0,0 0 0,0 0 0,1 0 0,-1 0 0,0 1 0,0-1 0,0 0 0,1 4 0,22 45 0,-9-2 0,-2 0 0,-2 1 0,-2 1 0,3 76 0,47-546 0,-58 415 0,1-7 0,0-1 0,1 1 0,0 0 0,1 0 0,0 0 0,10-18 0,-14 29 0,0 1 0,0 0 0,1-1 0,-1 1 0,0 0 0,0-2 0,0 2 0,0 0 0,1-1 0,-1 1 0,0 0 0,0 0 0,1 0 0,-1-1 0,0 1 0,0 0 0,1 0 0,-1 0 0,0-1 0,1 1 0,-1 0 0,0 0 0,1 0 0,-1 0 0,0 0 0,1 0 0,-1 0 0,0 0 0,1 0 0,-1 0 0,0 0 0,1 0 0,-1 0 0,0 0 0,1 0 0,-1 0 0,0 0 0,1 0 0,-1 0 0,0 1 0,1-1 0,-1 0 0,0 0 0,1 0 0,-1 0 0,0 1 0,0-1 0,1 0 0,-1 0 0,0 1 0,0-1 0,0 0 0,1 2 0,-1-2 0,0 0 0,0 1 0,0-1 0,0 0 0,0 1 0,0-1 0,1 0 0,-1 1 0,6 27 0,3 68 0,-7 188 0,-4-220 0,2-47 0,-1-22 0,1-31 0,-1-224 0,2 342 0,-3 124 0,-3-175 0,5-31 0,0 1 0,0-1 0,0 0 0,0 0 0,0 0 0,0 0 0,0 1 0,0-1 0,0 0 0,0 0 0,0 0 0,0 0 0,0 1 0,0-1 0,0 0 0,0 0 0,0 0 0,0 0 0,-1 0 0,1 0 0,0 1 0,0-1 0,0 0 0,0 0 0,0 0 0,0 0 0,-1 0 0,1 0 0,0 0 0,0 0 0,0 0 0,0 0 0,0 0 0,-1 0 0,1 1 0,0-1 0,0 0 0,0 0 0,0 0 0,-1 0 0,1 0 0,0 0 0,0-1 0,0 1 0,0 0 0,-1 0 0,1 0 0,0 0 0,0 0 0,0 0 0,0 0 0,0 0 0,-1 0 0,1 0 0,0 0 0,0-1 0,0 1 0,0 0 0,0 0 0,0 0 0,-1 0 0,-1-5 0,0 0 0,0-1 0,0 0 0,1 1 0,0 0 0,0-1 0,0-7 0,-18-486 0,15 547 0,-3 0 0,-1-1 0,-26 84 0,12-52 0,16-51 0,4-18 0,0 2 0,-1-2 0,0 1 0,-1 0 0,0-1 0,0 0 0,-1 0 0,-8 13 0,12-23 0,1 1 0,-1 0 0,1-1 0,-1 1 0,0-1 0,1 1 0,-1-1 0,0 1 0,1-1 0,-1 1 0,0-1 0,1 1 0,-1-1 0,0 0 0,0 0 0,0 1 0,1-1 0,-1 0 0,0 0 0,0 0 0,0 0 0,0 0 0,0 0 0,1 0 0,-1 0 0,0 0 0,0 0 0,0-1 0,1 1 0,-1 0 0,0-1 0,0 1 0,0 0 0,1-1 0,-1 1 0,0-1 0,1 1 0,-1-1 0,0 0 0,-20-31 0,13 7 0,0 0 0,1 0 0,1 0 0,2-1 0,-3-33 0,1-135 0,6 155 0,1-34 0,0 67 0,-1 8 0,1 38 0,1 223 0,-2-480 0,1 346 0,6-158-1365,2-5-5461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14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579 0 9830,'-46'1'670,"-1"1"0,-46 10-1,74-9-550,1 1-1,0 1 1,0 1-1,1 0 1,0 2-1,0 0 0,-30 19 1,40-21-54,1 0 1,0 1-1,0-1 0,1 0 1,-1 1-1,1 1 0,1-1 1,-1 1-1,1-1 0,1 2 1,-1-1-1,-3 15 0,-2 11 353,-8 62-1,15-83-350,-7 84 1106,6 193 0,5-163-515,-2-113-566,0-2-1,1 2 1,0-2 0,0 2-1,2-2 1,0 2-1,0-2 1,1 1 0,0-1-1,1-1 1,0 2 0,1-2-1,1 1 1,0-1 0,0-1-1,1 1 1,0-1 0,0 0-1,1-1 1,1-1 0,-1 0-1,17 11 1,42 35 468,-47-36-298,-1-2-1,30 18 1,-48-32-229,0-1 1,0 0-1,0 0 1,0-1-1,0 1 1,0 0-1,0-1 1,1 1-1,-1-1 1,0 1-1,0-1 1,0 0-1,1 0 1,2-1-1,-4 1-31,0 0 0,0-1 0,0 1 0,0-1 0,-1 1 0,1-1 0,0 1 0,0-1 0,0 1 0,-1-1 1,1 0-1,0 1 0,-1-1 0,1 0 0,-1-1 0,1 1 0,-1 1 0,1-1 0,-1 0 0,0 0 0,1 0 0,-1 0 0,0-1 0,1-3-38,0 1-1,-1-1 1,0-1 0,0 1 0,-1 1-1,1-1 1,-1 0 0,0 0 0,0 0-1,-1 0 1,-2-6 0,-16-31-215,-1 3-1,-2 0 1,-36-47 0,38 56 110,14 19 70,0-1-1,0-1 1,1 1 0,1-2 0,0 2-1,0-2 1,2 1 0,-1-1 0,-1-23-1,1-7-318,5-77-1,1 71 94,-2 33 267,1-2-1,1 0 1,1 1-1,1 0 1,0-1 0,1 2-1,1-1 1,0 1-1,2 1 1,0-1-1,0 1 1,1 0 0,1 0-1,1 1 1,0 1-1,1 0 1,0 0-1,19-14 1,-30 26 41,1 1 1,-1 0 0,0 0-1,1 0 1,-1-1-1,1 1 1,-1 1-1,1-1 1,-1 0-1,1 0 1,0 1 0,0-1-1,-1 0 1,1 1-1,0 0 1,0-1-1,-1 1 1,1 0-1,0 0 1,0 0 0,0 0-1,-1 1 1,1-1-1,0 0 1,0 1-1,-1-1 1,1 1-1,0-1 1,-1 1 0,1 0-1,0 0 1,-1 0-1,1 0 1,-1 0-1,1 0 1,-1 0-1,0 0 1,0 1 0,1-1-1,-1 2 1,0-2-1,0 1 1,0-1-1,0 1 1,-1-1-1,1 1 1,0 0 0,-1-1-1,1 5 1,4 8 57,-2 0 0,0 2 0,0-2 0,0 29 0,-2 44 186,-1-57-124,0-1 0,2 1 0,1-1-1,1 1 1,8 31 0,-9-52-105,12 37 181,-1 2 1,-3 0-1,-1 0 0,4 72 1,-15-11 91,-3-654-2558,6 292 1291,-2 237 896,-1 0 1,0-1-1,-1 1 0,-1 0 1,-9-29-1,11 42 85,0-1-1,0 1 1,-1 1-1,1-1 1,-1 0-1,1 1 1,-1-1-1,0 1 1,0 0-1,0-1 1,0 0-1,-1 1 1,1 0 0,-1 1-1,1-1 1,-4-1-1,4 2 10,-1 0-1,0 1 0,0 0 1,0-1-1,1 1 0,-1 0 1,0 0-1,0 1 0,0-1 1,1 1-1,-1-1 0,0 1 1,1 0-1,-1 0 0,0 0 1,1 0-1,-1 1 0,1-1 1,0 0-1,-1 1 0,-2 3 1,-8 6 91,0 0 1,1 1 0,0 0-1,1 2 1,-18 25-1,-44 85 326,47-78-250,21-36-157,-1 0 34,1 0-1,-2 1 0,1-2 1,-1 0-1,0 1 1,-16 14-1,22-24-63,1 1-1,-1 0 0,0-1 1,1 1-1,-1-1 0,0 1 0,1-1 1,-1 1-1,0-1 0,0 1 1,1-1-1,-1 0 0,0 1 0,0-1 1,0 0-1,0 0 0,1 0 1,-1 0-1,0 0 0,0 0 1,0 0-1,0 0 0,0 0 0,1 0 1,-1 0-1,0 0 0,0 0 1,0-1-1,0 1 0,1 0 1,-1-1-1,0 1 0,0-1 0,1 1 1,-1-1-1,0 1 0,1-1 1,-1 1-1,0-1 0,1 0 1,-1 1-1,0-2 0,0-1-23,0 0 0,0 1 0,0-1 0,1 0 0,-1 1 0,1-1 0,-1 0 0,1 1 0,0-1 0,0-1 0,0 2 0,1-6 0,5-12-79,-1 1-1,2-1 0,1 0 0,0 2 0,1-1 1,1 1-1,1 1 0,1-1 0,14-15 1,1 0-132,1 2 0,2 0 0,43-33 1,-65 57 273,1 1 0,0 0 0,0 0 0,11-4 0,-19 10-33,-1 0 0,1-1 0,-1 1 0,1 0 0,-1 0 0,0 0 0,1-1 0,-1 1 0,1 0 0,-1 0 0,1 0 0,-1 0-1,1 0 1,-1 0 0,1 0 0,-1 0 0,1 0 0,-1 0 0,1 0 0,-1 1 0,1-1 0,-1 0 0,1 0 0,-1 0 0,1 1 0,-1-1-1,1 0 1,-1 0 0,0 1 0,1-1 0,-1 0 0,0 1 0,1 0 0,-1 1 6,1 0 0,-2 0 0,1 0-1,0 0 1,0 0 0,0 0 0,-1 1 0,1-1 0,-1 0-1,0 0 1,0 0 0,1 0 0,-1-1 0,-2 3 0,-24 47 351,-2-1 0,-61 77 0,54-80-54,3 1-1,-48 92 1,72-121-216,2 2-1,1 0 1,0 0-1,1 0 1,1 1-1,-1 40 0,7 139 519,2-100-309,-3-94-288,-1 53 249,3 0 1,13 74-1,-6-85-52,-3 2-1,-1-1 0,-2 78 1,-5-122-189,1 0 0,-2 0 0,1 0-1,-1 0 1,1 0 0,-2 0 0,1-1 0,-1 0 0,1 2 0,-2-2 0,1 0 0,0 0 0,-1-1 0,0 2 0,0-2 0,0 0 0,-1 0-1,0 0 1,1-1 0,-1 1 0,0 0 0,-1-1 0,-5 2 0,-2 1 79,0-1-1,-1 0 1,1 0-1,-1-1 1,0-2 0,0 1-1,-15-1 1,137-7 539,172-34 0,-273 38-687,0 0 1,1-1-1,-1 0 0,0 0 0,0-1 1,0 0-1,0 0 0,-1 0 0,1-1 1,-1-1-1,0 0 0,0 1 1,0-1-1,-1 0 0,0 0 0,0-2 1,0 1-1,-1 0 0,1 0 0,-1-1 1,-1 0-1,1 1 0,-1-1 1,0-1-1,-1 1 0,0 0 0,3-16 1,-7 20-1,-5 9 39,-12 17 42,12-14-28,-44 43 41,-2-3 1,-2-2 0,-72 46-1,124-91-44,-34 23 15,36-24-18,-1 0 0,1-1 0,-1 1 0,1 0 0,-1 0 0,1-1 0,-1 1 0,1-1 1,-1 1-1,0-1 0,1 0 0,-1 0 0,0 1 0,1-1 0,-1 0 0,0-1 0,1 1 0,-1 0 0,0 0 0,-2-2 1,4 2-2,-1-1 0,1 1 1,0-1-1,0 1 0,-1-1 1,1 0-1,0 1 0,0-1 1,0 1-1,0-1 0,0 0 1,0 1-1,0-1 0,0 0 1,0 1-1,0-1 0,0 1 1,0-1-1,1 0 0,-1 1 1,0-1-1,0 1 0,1-1 1,-1 1-1,0-1 0,0 0 1,2-1-1,13-21 10,-9 13-38,31-59-487,-17 34 453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1 0 9830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9T11:14:04.6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0 633 8192,'1'-2'366,"0"1"1,0 0-1,1 0 1,-1 0-1,0 0 1,0 0-1,0 0 1,1 1-1,-1-1 1,0 0-1,1 1 1,-1-1-1,1 1 1,-1-1 0,0 1-1,1 0 1,-1-1-1,1 1 1,-1 0-1,3 0 1,-3 0-98,1 1 0,-1 0 1,0-1-1,0 1 0,0-1 1,0 1-1,0 0 0,0 0 1,0 0-1,0 0 0,0 0 1,0 0-1,0 0 1,0 0-1,-1 0 0,1 0 1,0 0-1,0 2 0,2 7 768,1-1 0,-2 1 0,1 0-1,1 16 1,-4-23-1013,42 201-24,-12-70 0,71 440 0,-96-543 0,2 0 0,1 0 0,1 0 0,1-1 0,16 29 0,-26-59 0,0 1 0,0-1 0,0 0 0,0 1 0,0-1 0,0 0 0,0 1 0,0-1 0,0 0 0,0 0 0,0 1 0,0-1 0,1 0 0,-1 1 0,0-1 0,0 0 0,0 0 0,1 1 0,-1-1 0,0 0 0,0 0 0,0 1 0,1-1 0,-1 0 0,0 0 0,1 0 0,-1 0 0,0 1 0,0-1 0,1 0 0,-1 0 0,0 0 0,1 0 0,-1 0 0,0 0 0,1 0 0,-1 0 0,0 0 0,1 0 0,-1 0 0,0 0 0,1 0 0,-1 0 0,0 0 0,1 0 0,-1 0 0,0-1 0,1 1 0,-1 0 0,0 0 0,0 0 0,1 0 0,-1-1 0,0 1 0,0 0 0,1 0 0,-1-1 0,0 1 0,0 0 0,0 0 0,1-1 0,-1 1 0,0 0 0,0-1 0,0 1 0,0 0 0,0 0 0,0-1 0,0 0 0,8-28 0,-7 24 0,10-41-582,2 1-1,2 1 1,2 1 0,43-79 0,113-153-3986,-146 236 4121,74-107-1572,7 5 0,6 5-1,5 5 1,153-129 0,-14 48 2019,-137 114 0,-51 39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1 0 9830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185 0 12496,'-185'766'0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18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1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87 9830,'0'-8'0,"0"-11"0,8-11 0,3 1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30 9830,'8'0'328,"10"0"-1,3-8 1,5-4 0,-2 2-328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36 408 9830,'0'-17'0,"0"-12"0,0-11 0,0-14 0,-7-15 0,-4-3 0,2 2 0,1 13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39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18 24575,'2'-1'0,"-1"-1"0,1 0 0,0 0 0,-1 1 0,1 0 0,0-1 0,0 1 0,0 0 0,0 0 0,0 1 0,0-1 0,0 0 0,0 1 0,0-1 0,1 1 0,-1 0 0,0 0 0,0-1 0,0 1 0,1 1 0,-1-1 0,0 0 0,0 1 0,0-1 0,0 1 0,0-1 0,4 3 0,4 2 0,-1 1 0,0 0 0,0 1 0,14 13 0,17 12 0,-3-13 0,0-2 0,1-1 0,1-2 0,0-2 0,1-2 0,0-2 0,51 5 0,290-5 0,-228-10 0,-115 0 0,0-1 0,-1-1 0,1-2 0,40-14 0,140-57 0,-138 46 0,-50 22 0,0-1 0,0 3 0,1 1 0,-1 2 0,1 1 0,60 1 0,-40 7 0,0 1 0,0 2 0,67 22 0,-54-12-1365,-6-5-5461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39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0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0 129 24575,'0'-41'0,"0"-47"0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39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18 24575,'2'-1'0,"-1"-1"0,1 0 0,0 0 0,-1 1 0,1 0 0,0-1 0,0 1 0,0 0 0,0 0 0,0 1 0,0-1 0,0 0 0,0 1 0,0-1 0,1 1 0,-1 0 0,0 0 0,0-1 0,0 1 0,1 1 0,-1-1 0,0 0 0,0 1 0,0-1 0,0 1 0,0-1 0,4 3 0,4 2 0,-1 1 0,0 0 0,0 1 0,14 13 0,17 12 0,-3-13 0,0-2 0,1-1 0,1-2 0,0-2 0,1-2 0,0-2 0,51 5 0,290-5 0,-228-10 0,-115 0 0,0-1 0,-1-1 0,1-2 0,40-14 0,140-57 0,-138 46 0,-50 22 0,0-1 0,0 3 0,1 1 0,-1 2 0,1 1 0,60 1 0,-40 7 0,0 1 0,0 2 0,67 22 0,-54-12-1365,-6-5-5461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01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1 1 24575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02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03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</inkml:trace>
  <inkml:trace contextRef="#ctx0" brushRef="#br0" timeOffset="1">1 0 24575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05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1 1 24575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06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342 156 24575,'0'0'0,"1"34"0,-2 1 0,-1-1 0,-11 56 0,11-82 0,0 1 0,-1-1 0,0 1 0,0-1 0,-1 0 0,1 0 0,-2 0 0,1-1 0,-1 0 0,0 1 0,-1-2 0,0 1 0,0-1 0,0 1 0,-1-2 0,1 0 0,-1 0 0,-1 0 0,-9 5 0,14-8 0,0 0 0,-1-1 0,1 0 0,-1 0 0,0 0 0,1 0 0,-1-1 0,0 1 0,1-1 0,-1 0 0,0 0 0,0 0 0,1-1 0,-1 1 0,0-1 0,1 0 0,-1 0 0,0 0 0,-3-2 0,2 0 0,0 0 0,0-2 0,0 1 0,0 0 0,0 0 0,1 0 0,0-1 0,0 0 0,0 0 0,-5-9 0,2 0 0,0 0 0,1 0 0,0 0 0,1-2 0,0 2 0,2-2 0,0 2 0,-3-27 0,6 34 0,0 0 0,0-1 0,0 1 0,1 0 0,0 0 0,0-1 0,1 2 0,5-15 0,-7 20 0,0 1 0,0 0 0,0-1 0,0 1 0,0 0 0,0-1 0,0 1 0,0 0 0,1-1 0,-1 1 0,0 0 0,0-1 0,0 1 0,1 0 0,-1 0 0,0-1 0,0 1 0,1 0 0,-1 0 0,0 0 0,1-1 0,-1 1 0,0 0 0,0 0 0,1 0 0,-1 0 0,0-1 0,1 1 0,-1 0 0,1 0 0,-1 0 0,0 0 0,1 0 0,-1 0 0,0 0 0,1 0 0,-1 0 0,0 0 0,1 0 0,-1 0 0,0 1 0,1-1 0,-1 0 0,0 0 0,1 0 0,-1 0 0,0 1 0,1-1 0,-1 0 0,0 0 0,0 0 0,1 1 0,-1-1 0,0 0 0,0 0 0,1 1 0,-1-1 0,0 0 0,0 1 0,0-1 0,0 0 0,0 1 0,1-1 0,-1 0 0,0 1 0,10 28 0,-9-26 0,4 19 0,0-1 0,1 0 0,11 25 0,-15-42 0,-1 0 0,1-1 0,0 0 0,0 1 0,0-1 0,0 0 0,0 0 0,0-1 0,1 2 0,0-1 0,-1-1 0,1 1 0,0-1 0,0 0 0,1 0 0,-1 0 0,0-1 0,1 1 0,5 1 0,-6-3 0,-1 0 0,1 0 0,-1 0 0,1 0 0,-1-1 0,1 1 0,-1-1 0,1 0 0,-1 1 0,1-1 0,-1-1 0,0 1 0,0 0 0,1 0 0,-1-1 0,0 1 0,0-1 0,0 0 0,-1 1 0,1-1 0,2-4 0,36-54 0,-18 27 0,-20 30 0,0 0 0,0-1 0,0 1 0,0-2 0,-1 2 0,1-1 0,-1 0 0,0 0 0,0 1 0,-1-1 0,1 0 0,-1-1 0,1 1 0,-1 0 0,-1-6 0,1 9 0,0 0 0,-1-1 0,1 1 0,0-1 0,-1 1 0,1-1 0,-1 1 0,1 0 0,-1 0 0,0 0 0,1 0 0,-1 0 0,0 0 0,0 0 0,0 0 0,0 0 0,0 0 0,0 0 0,0 0 0,0 1 0,0-1 0,0 0 0,0 1 0,0-1 0,-1 1 0,1-1 0,0 1 0,0 0 0,-1-1 0,1 1 0,0 0 0,-1 0 0,1 0 0,0 0 0,0 0 0,-1 0 0,1 1 0,0-1 0,-1 0 0,1 0 0,0 1 0,0-1 0,0 1 0,-1-1 0,1 1 0,-2 1 0,-6 3 0,0 0 0,1 0 0,-1 2 0,1 0 0,0-1 0,1 1 0,0 1 0,-12 15 0,-31 28 0,50-51 0,-1 1 0,1-1 0,-1 1 0,1-1 0,-1 1 0,1-1 0,-1 2 0,1-2 0,-1 1 0,0-1 0,1 0 0,-1 1 0,0-1 0,1 0 0,-1 0 0,0 0 0,0 1 0,1-1 0,-1 0 0,0 0 0,1 0 0,-1 0 0,0 0 0,0 0 0,1 0 0,-1-1 0,0 1 0,1 0 0,-1 0 0,0 0 0,1-1 0,-1 1 0,0 0 0,1-1 0,-1 1 0,1-2 0,-1 2 0,0 0 0,1-1 0,-1 1 0,1-1 0,0 0 0,-1 1 0,1-1 0,-1 1 0,1-1 0,0 0 0,-1 1 0,1-1 0,0 0 0,0 1 0,-1-1 0,1 0 0,0 1 0,0-2 0,-1-3 0,1 1 0,-1-1 0,1 0 0,0 0 0,0 1 0,0-1 0,2-8 0,0 6 0,0-1 0,0 1 0,0-2 0,1 2 0,0 0 0,1 0 0,0 0 0,0 0 0,0 0 0,9-9 0,-13 15 0,1 1 0,-1-1 0,1 1 0,-1-1 0,1 1 0,-1-1 0,1 1 0,-1-1 0,1 1 0,-1 0 0,1 0 0,-1-1 0,1 1 0,0 0 0,-1 0 0,1 0 0,0-1 0,-1 1 0,1 0 0,0 0 0,-1 0 0,1 0 0,0 0 0,-1 0 0,1 0 0,-1 1 0,1-1 0,0 0 0,-1 0 0,1 0 0,0 1 0,-1-1 0,1 0 0,-1 1 0,1-1 0,-1 0 0,1 1 0,-1-1 0,1 1 0,-1-1 0,1 1 0,0 0 0,14 31 0,-7-13 0,-7-17 0,-1-1 0,1 0 0,-1 0 0,1 0 0,-1 0 0,1 0 0,-1 0 0,1 0 0,0 0 0,0-1 0,-1 1 0,1 1 0,0-1 0,0 0 0,0-1 0,0 1 0,0-1 0,0 1 0,0-1 0,0 1 0,0-1 0,0 1 0,1-1 0,-1 0 0,0 0 0,0 1 0,0-1 0,0 0 0,0 0 0,1 0 0,-1 0 0,0-1 0,0 1 0,0 0 0,0 0 0,0-1 0,1 1 0,-1 0 0,0-1 0,0 1 0,0-1 0,0 0 0,0 1 0,0-1 0,-1 0 0,1-1 0,0 2 0,0-1 0,0 0 0,-1 0 0,1 0 0,1-2 0,2-3 0,-1 0 0,0-1 0,0 0 0,0 0 0,-1 1 0,0-1 0,2-11 0,0-21 0,-2 0 0,-2-48 0,1 138 0,-3 1 0,-2-1 0,-20 95 0,18-132 0,3-20 0,4-24 0,11-5 0,-3 30 0,-2 22 0,-4 5 0,0 0 0,-2 1 0,0-2 0,-2 1 0,0 0 0,-1 1 0,-1-2 0,-1 0 0,-1 1 0,-14 35 0,20-56 0,-1-1 0,0 0 0,0 0 0,0 0 0,0 0 0,0 0 0,0 0 0,0 1 0,0-1 0,0 0 0,0 0 0,0 0 0,0 0 0,0 0 0,0 1 0,0-1 0,0 0 0,0 0 0,0 0 0,0 0 0,0 0 0,0 0 0,-1 1 0,1-1 0,0 0 0,0 0 0,0 0 0,0 0 0,0 0 0,0 0 0,0 0 0,0 0 0,0 1 0,-1-1 0,1 0 0,0 0 0,0 0 0,0 0 0,0 0 0,0 0 0,0 0 0,-1 0 0,1 0 0,0 0 0,0 0 0,0 0 0,0 0 0,0 0 0,0 0 0,-1 0 0,1 0 0,0 0 0,0 0 0,0 0 0,0 0 0,0 0 0,-1 0 0,1 0 0,0 0 0,0 0 0,0 0 0,0 0 0,0-1 0,0 1 0,0 0 0,-1 0 0,1 0 0,0 0 0,0 0 0,-3-16 0,0-27 0,5-273 0,-1 405 0,1-31 0,-2 1 0,-3 0 0,-15 86 0,8-92 0,3-18 0,-16 52 0,18-75 0,0 1 0,-1-1 0,-1 1 0,1-2 0,-2 0 0,1 1 0,-14 14 0,-40 28-1365,31-32-5461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07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08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24575,'0'8'0,"0"2"-8191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0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0 0 24575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10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0 0 24575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11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39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12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468 3 24575,'-49'-1'0,"22"0"0,0 1 0,1 1 0,-1 1 0,-37 7 0,58-6 0,-1-1 0,1 0 0,-1 0 0,1 1 0,0 0 0,0 0 0,0 1 0,1-1 0,-1 1 0,1 1 0,0 0 0,0-1 0,0 1 0,1 0 0,-1 2 0,1-2 0,0 1 0,1-1 0,0 1 0,0 1 0,0-1 0,-3 10 0,-1 15 0,1-1 0,-5 56 0,3-17 0,-14 178 0,20-236 0,0 1 0,-1-1 0,0 0 0,-1-1 0,-1 0 0,-7 16 0,6-14 0,1-2 0,0 1 0,0 2 0,-2 11 0,6-19 0,1 0 0,-1-1 0,1 1 0,0 1 0,0-1 0,0-1 0,1 1 0,-1 0 0,1 0 0,1 0 0,-1 0 0,0-1 0,1 1 0,3 5 0,13 22 0,31 42 0,-35-55 0,-1 0 0,0-1 0,-2 2 0,0 1 0,-1 0 0,13 40 0,-21-50 0,-1 2 0,-1-2 0,1 0 0,-2 2 0,0-2 0,0 1 0,-1 0 0,0 0 0,-1-1 0,0 0 0,-1 0 0,-7 15 0,-7 13 0,-43 69 0,48-87-115,-2 3-302,1-2 1,-19 47-1,19-28-6409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13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584 344 24575,'-1'18'0,"0"0"0,-1 0 0,-1 0 0,-1 0 0,0-1 0,-1 0 0,-1 0 0,0 0 0,-2 0 0,-15 25 0,22-40 0,0-1 0,0 0 0,0 1 0,0-1 0,0 0 0,0 1 0,0 0 0,-1-1 0,1 0 0,-1 0 0,1 0 0,-1-1 0,1 1 0,-1 0 0,1 0 0,-1-1 0,0 1 0,1-1 0,-4 1 0,3-1 0,1-1 0,0 1 0,0-1 0,0 1 0,0-1 0,0 1 0,0-1 0,0 0 0,0 1 0,0-1 0,0 0 0,0 0 0,0 0 0,0-1 0,0 2 0,1-1 0,-1 0 0,0-1 0,1 1 0,-2-2 0,-1-5 0,0-1 0,0 0 0,1 0 0,0 0 0,-1-18 0,2-213 0,2 215 0,1 323 0,-2-298 0,0 0 0,0 0 0,0 0 0,0 0 0,0 0 0,0 0 0,0 0 0,1-1 0,-1 1 0,0 0 0,0 0 0,0 0 0,0 0 0,0 0 0,0 0 0,1 0 0,-1 0 0,0 0 0,0 0 0,0 0 0,0 0 0,0 0 0,1 0 0,-1 0 0,0 0 0,0 0 0,0 0 0,0 0 0,0 0 0,1 0 0,-1 1 0,0-1 0,0 0 0,0 0 0,0 0 0,0 0 0,0 0 0,0 0 0,1 0 0,-1 0 0,0 0 0,0 1 0,0-1 0,0 0 0,0 0 0,0 0 0,0 0 0,0 0 0,0 0 0,0 1 0,0-1 0,0 0 0,0 0 0,0 0 0,0 0 0,0 0 0,0 1 0,0-1 0,0 0 0,0 0 0,0 0 0,0 0 0,13-19 0,12-32 0,-6 8 0,-12 29 0,-1 1 0,0-1 0,-1 1 0,-1-2 0,0 1 0,0-1 0,1-15 0,-5 30 0,0-1 0,0 1 0,0 0 0,0-1 0,1 1 0,-1 0 0,0-1 0,0 1 0,0 0 0,0-1 0,0 1 0,0 0 0,0-1 0,0 1 0,0 0 0,0-1 0,0 1 0,0 0 0,0-1 0,0 1 0,0 0 0,-1-1 0,1 1 0,0 0 0,0-1 0,0 1 0,0 0 0,-1-1 0,1 1 0,0 0 0,0 0 0,-1-1 0,1 1 0,0 0 0,-1 0 0,1-1 0,0 1 0,0 0 0,-1 0 0,1 0 0,0 0 0,-1 0 0,1-1 0,0 1 0,-1 0 0,0 0 0,-14 13 0,-2 3 0,17-16 0,0 0 0,-1 0 0,1 0 0,0 0 0,-1 0 0,1 0 0,0 0 0,-1 0 0,1 0 0,-1 0 0,1 0 0,0 0 0,-1 0 0,1 0 0,0 0 0,-1 0 0,1-1 0,0 1 0,-1 0 0,1 0 0,0 0 0,-1 0 0,1-1 0,0 1 0,0 0 0,-1 0 0,1-1 0,0 1 0,0 0 0,-1-1 0,1 1 0,0 0 0,0-1 0,0 1 0,0 0 0,-1-1 0,1 1 0,0 0 0,0-1 0,0 1 0,0 0 0,0-1 0,0 1 0,0 0 0,0-2 0,0 2 0,0 0 0,0-1 0,-1-5 0,1 0 0,0 0 0,0 0 0,0 0 0,0 0 0,1 0 0,0 0 0,0 1 0,1-2 0,3-8 0,31-57 0,-30 63 0,0-2 0,0 1 0,-1 0 0,-1-2 0,0 2 0,0-1 0,4-23 0,-8 34 0,0-1 0,1 1 0,-1-1 0,0 0 0,0 1 0,0-1 0,0 1 0,0-1 0,0 0 0,0 1 0,0-1 0,0 1 0,0-1 0,0 0 0,0 1 0,0-1 0,-1 1 0,1-1 0,0 0 0,0 1 0,-1-1 0,1 1 0,0-1 0,-1 1 0,1-1 0,0 1 0,-1-1 0,1 1 0,-1 0 0,1-1 0,-1 1 0,1-1 0,-1 1 0,1 0 0,-2-1 0,-20 11 0,-19 29 0,-97 151 0,131-177 0,19-14 0,26-18 0,-33 17 0,191-112 0,-163 93 0,-32 20 0,0-1 0,1 1 0,-1 0 0,1 0 0,-1 0 0,1 0 0,0 1 0,-1-1 0,1 0 0,0 1 0,0-1 0,-1 1 0,1 0 0,0-1 0,0 1 0,0 0 0,0 0 0,-1 0 0,1 0 0,0 0 0,0 1 0,0-1 0,-1 1 0,1-1 0,0 1 0,2 1 0,-3-1 0,0 1 0,0 0 0,-1-1 0,1 1 0,0 0 0,-1 0 0,1 0 0,-1-1 0,0 1 0,0 1 0,0-1 0,0 0 0,0 0 0,0 0 0,0-1 0,0 1 0,-1 0 0,1 0 0,-1 0 0,1 0 0,-1-1 0,0 1 0,0 0 0,-2 3 0,-9 16 0,-1 1 0,-1-1 0,-1-1 0,-33 33 0,20-20 0,27-32 0,-35 32 0,35-32 0,1-1 0,-1 1 0,0-1 0,0 1 0,0-1 0,0 1 0,0-1 0,0 1 0,0-1 0,0 0 0,0 0 0,0 0 0,0 0 0,0 1 0,0-1 0,0 0 0,0-1 0,0 1 0,0 0 0,0 0 0,0 0 0,0 0 0,0-1 0,0 1 0,0-1 0,1 1 0,-1-1 0,0 1 0,0-1 0,0 1 0,0-1 0,1 1 0,-1-1 0,0 0 0,1 0 0,-1 1 0,0-1 0,1 0 0,-1 0 0,1 0 0,-1 0 0,1 0 0,-1-2 0,-3-8 0,1 0 0,-1-1 0,2 1 0,0-1 0,0 1 0,1-23 0,4-81 0,-1 69 0,1 1 0,-3 42 0,1 5 0,0 23 0,-1-13 0,-1-1 0,0 0 0,-1 0 0,0 0 0,-1 1 0,0-2 0,0 1 0,-1 0 0,-1-1 0,0 1 0,-10 13 0,0 7 0,9-18 0,1 2 0,0 0 0,1 0 0,-3 23 0,6-29 0,0 1 0,-1 0 0,0-1 0,0 1 0,-1-1 0,0 0 0,-1 1 0,0-2 0,-1 1 0,1 0 0,-1-1 0,-12 15 0,16-23 0,1 1 0,0-1 0,-1 1 0,1-1 0,-1 0 0,1 1 0,0-1 0,-1 0 0,1 0 0,-1 1 0,1-1 0,-1 0 0,1 0 0,-1 0 0,1 1 0,-1-1 0,1 0 0,-1 0 0,1 0 0,-1 0 0,1 0 0,-1 0 0,1 0 0,-1 0 0,1 0 0,-1-1 0,1 1 0,-1 0 0,1 0 0,-1 0 0,1 0 0,-1-1 0,0 1 0,-9-20 0,3-29 0,7 47 0,-2-25 0,2 20 0,0 11 0,1 13 0,0 21 0,0-71 0,-1-2 0,2-75 0,-1 96 0,0 2 0,1-2 0,1 2 0,0 0 0,1-1 0,5-14 0,-9 27 0,0 0 0,0-1 0,0 1 0,0 0 0,1 0 0,-1 0 0,0 0 0,0 0 0,0-1 0,0 1 0,0 0 0,0 0 0,0 0 0,0 0 0,0 0 0,0 0 0,0-1 0,0 1 0,0 0 0,0 0 0,1 0 0,-1 0 0,0 0 0,0 0 0,0 0 0,0 0 0,0 0 0,0 0 0,1 0 0,-1-1 0,0 1 0,0 0 0,0 0 0,0 0 0,0 0 0,0 0 0,1 0 0,-1 0 0,0 0 0,0 0 0,0 0 0,0 0 0,0 0 0,1 0 0,-1 0 0,0 1 0,0-1 0,0 0 0,0 0 0,0 0 0,0 0 0,1 0 0,-1 0 0,0 0 0,0 0 0,0 0 0,0 0 0,0 1 0,0-1 0,0 0 0,1 0 0,3 15 0,1 18 0,-4 161 0,-1-253 0,-2 16 0,1 2 0,3-2 0,1 1 0,3 0 0,13-56 0,-19 96 0,0 1 0,0 1 0,0-1 0,0 0 0,0 1 0,0-1 0,0 1 0,1-1 0,-1 1 0,0-1 0,0 0 0,1 1 0,-1-1 0,0 1 0,1-1 0,-1 1 0,0-1 0,1 1 0,-1 0 0,1-1 0,-1 1 0,1-1 0,-1 1 0,1 0 0,-1-1 0,1 1 0,0 0 0,4 15 0,-1 30 0,-4-40 0,2 12 0,-2-2 0,0 2 0,0 0 0,-2-1 0,0 1 0,0-1 0,-2 0 0,-5 17 0,0-21 0,2-19 0,1-22 0,9-10 0,-3 38 0,0-1 0,0 1 0,0-1 0,0 1 0,1-1 0,-1 1 0,0 0 0,1-2 0,-1 2 0,1 0 0,-1-1 0,1 1 0,0 0 0,0-1 0,-1 1 0,1 0 0,0 0 0,0 0 0,0 0 0,0 0 0,1 0 0,1-2 0,-2 4 0,0 0 0,0-1 0,0 1 0,0 0 0,-1 0 0,1 0 0,0 0 0,0 0 0,-1-1 0,1 1 0,0 0 0,-1 1 0,1-1 0,-1 0 0,1 0 0,-1 0 0,0 0 0,1 0 0,-1 1 0,0 0 0,0-1 0,0 0 0,0 0 0,0 2 0,4 39 0,-4-38 0,0 50 0,-3 1 0,-14 89 0,6-67 0,9-63 0,-1-1 0,0 1 0,-1-1 0,0 1 0,-1-2 0,-1 1 0,0-1 0,0 1 0,-1-2 0,-14 18 0,17-20 0,11-10 0,14-9 0,5-10 0,-2-1 0,-1 0 0,0-3 0,-2 0 0,0 0 0,-2-2 0,-1-1 0,18-34 0,-33 56 0,1 0 0,-1-1 0,1 1 0,0 0 0,0 1 0,1 0 0,-1-1 0,7-4 0,-11 9 0,0 0 0,1-1 0,-1 1 0,0 0 0,1 0 0,-1-1 0,1 1 0,-1 0 0,0 0 0,1 0 0,-1 0 0,1 0 0,-1 0 0,1 0 0,-1 0 0,0 0 0,1 0 0,-1 0 0,1 0 0,-1 0 0,1 0 0,-1 0 0,0 0 0,1 0 0,-1 1 0,1-1 0,-1 0 0,0 0 0,1 0 0,-1 1 0,0-1 0,1 0 0,-1 0 0,0 1 0,1-1 0,-1 0 0,1 1 0,-1 2 0,1 1 0,0-2 0,-1 1 0,1 0 0,-1 0 0,0-1 0,0 1 0,0 0 0,0-1 0,-1 1 0,0 4 0,-1 6 0,-1 1 0,-1-1 0,0 1 0,-1-2 0,0 2 0,-1-2 0,-1-1 0,0 2 0,0-2 0,-18 22 0,25-33 0,-1 2 0,1-2 0,-1 1 0,1-1 0,0 1 0,-1-1 0,0 1 0,1-1 0,-1 1 0,1-1 0,-1 0 0,1 1 0,-1-1 0,0 0 0,1 0 0,-1 1 0,0-1 0,1 0 0,-1 0 0,0 0 0,1 0 0,-1 0 0,0 0 0,1 0 0,-1 0 0,0 0 0,1 0 0,-1 0 0,0 0 0,0-1 0,-9-19 0,4-36 0,6 52 0,0-88 0,0 47 0,-7-77 0,7 118 0,0 1 0,-1 0 0,1 0 0,-1 0 0,0 0 0,0 0 0,0 1 0,0-1 0,0-1 0,-1 2 0,-2-4 0,4 5 0,0 1 0,-1 0 0,1 0 0,-1-1 0,1 1 0,-1 0 0,1 0 0,-1 0 0,1-1 0,0 1 0,-1 0 0,1 0 0,-1 0 0,1 0 0,-1 0 0,1 0 0,-1 0 0,1 0 0,-1 0 0,1 0 0,-1 0 0,1 1 0,-1-1 0,1 0 0,-1 0 0,1 0 0,-1 1 0,1-1 0,-1 0 0,1 0 0,0 1 0,-1-1 0,1 0 0,0 1 0,-1-1 0,1 0 0,-1 1 0,-4 6 0,1 1 0,-1-1 0,1 0 0,0 1 0,1 0 0,-5 14 0,-12 45 0,15-44 0,-1-1 0,-1-1 0,-1 0 0,-1 0 0,0 0 0,-2-2 0,-12 20 0,22-38 0,1 0 0,-1 0 0,1 0 0,-1 0 0,0 0 0,1 0 0,-1-1 0,0 1 0,0 0 0,0 0 0,0-1 0,0 1 0,0 0 0,0-1 0,0 1 0,0-1 0,0 0 0,0 1 0,0-1 0,0 0 0,0 1 0,0-1 0,0 0 0,0 0 0,-1 0 0,0 0 0,0-1 0,1 0 0,0 0 0,0 0 0,0 0 0,0 0 0,0 0 0,0 0 0,1 0 0,-1 0 0,0-1 0,1 1 0,-1 0 0,0 0 0,1-1 0,-1 1 0,1 0 0,-1-4 0,-1-7 0,0-2 0,1 1 0,0-19 0,2 4 0,1 1 0,1 0 0,2 0 0,0 1 0,2-1 0,1 1 0,1 1 0,1-1 0,16-28 0,-5 26 0,-21 27 0,1 1 0,-1-1 0,1 1 0,0-1 0,-1 1 0,1 0 0,0-1 0,0 1 0,-1 0 0,1-1 0,0 1 0,0 0 0,-1 0 0,1 0 0,0-1 0,0 1 0,0 0 0,-1 0 0,1 0 0,0 1 0,1-1 0,-1 1 0,1 0 0,0 1 0,-1-1 0,1 1 0,-1 1 0,0-2 0,1 1 0,-1 0 0,0 0 0,0 0 0,0 0 0,0 0 0,-1 0 0,1 0 0,0 0 0,-1 0 0,0 0 0,1 0 0,-1 1 0,0-1 0,0 3 0,1 36 0,-1-32 0,0-2 0,0 0 0,0 1 0,1 0 0,0-1 0,1 1 0,-1-1 0,5 11 0,-6-18 0,1 1 0,-1 0 0,0-1 0,1 1 0,-1-1 0,1 1 0,0-1 0,-1 1 0,1-1 0,-1 1 0,1-1 0,0 0 0,-1 1 0,1-1 0,0 0 0,-1 0 0,1 1 0,0-1 0,-1 0 0,1 0 0,0 0 0,0 0 0,-1 0 0,1 0 0,0 0 0,0 0 0,-1 0 0,1 0 0,0 0 0,-1-1 0,1 1 0,0 0 0,-1 0 0,1-1 0,0 1 0,-1-1 0,1 1 0,0 0 0,-1-1 0,1 1 0,-1-1 0,1 1 0,-1-1 0,1 0 0,-1 1 0,1-1 0,-1 0 0,1 0 0,-1 1 0,1-1 0,-1 1 0,0-1 0,1 1 0,-1-1 0,1 1 0,-1-1 0,1 1 0,0-1 0,-1 1 0,1 0 0,0-1 0,-1 1 0,1 0 0,-1 0 0,1-1 0,0 1 0,0 0 0,-1 0 0,1 0 0,0 0 0,-1 0 0,1 0 0,0 0 0,-1 0 0,1 0 0,0 0 0,0 0 0,-1 1 0,1-1 0,0 0 0,-1 0 0,1 1 0,-1-1 0,1 0 0,0 1 0,-1-1 0,1 1 0,-1-1 0,1 1 0,-1-1 0,1 1 0,-1-1 0,1 1 0,-1-1 0,0 1 0,1-1 0,-1 1 0,0 0 0,1-1 0,-1 2 0,5 17 0,-1-1 0,-1 0 0,0 1 0,-2 0 0,0-1 0,-2 28 0,1-2 0,1 96 0,62-283 0,-43 111 0,-15 28 0,-4 6 0,-8 17 0,-15 27 0,-15 27 0,36-72 0,1 0 0,-1-1 0,1 1 0,0 0 0,-1 0 0,1-1 0,-1 1 0,0 0 0,1-1 0,-1 1 0,1-1 0,-1 1 0,0-1 0,1 1 0,-1-1 0,0 1 0,0-1 0,0 0 0,1 1 0,-1-1 0,-1 0 0,-7-10 0,3-33 0,6 38 0,-3 5 0,-2 13 0,-5 18 0,-34 131 0,44-161 0,0 0 0,-1-1 0,1 1 0,0 0 0,0 0 0,0-1 0,-1 1 0,1 0 0,0-1 0,-1 1 0,1-1 0,0 1 0,-1 0 0,1-1 0,-1 1 0,1-1 0,-1 1 0,1-1 0,-1 1 0,1-1 0,-1 0 0,1 1 0,-1-1 0,-1 1 0,-4-15 0,1-35 0,5 49 0,-1-199 0,-1 212 0,0 1 0,-1-1 0,-5 18 0,8-31 0,0 2 0,0-2 0,0 0 0,0 1 0,0-1 0,-1 1 0,1-1 0,0 1 0,0-1 0,0 0 0,0 1 0,0-1 0,-1 1 0,1-1 0,0 0 0,0 1 0,-1-1 0,1 0 0,0 1 0,-1-1 0,1 0 0,0 1 0,-1-1 0,1 0 0,0 0 0,-1 0 0,1 1 0,-1-1 0,1 0 0,0 0 0,-1 0 0,1 0 0,-1 0 0,1 0 0,-1 1 0,1-1 0,0 0 0,-1 0 0,1 0 0,-1-1 0,1 1 0,-1 0 0,1 0 0,0 0 0,-1 0 0,1 0 0,-1 0 0,1-1 0,0 1 0,-1 0 0,1 0 0,-1-1 0,1 1 0,0 0 0,-1 0 0,1-1 0,0 1 0,0 0 0,-1-1 0,1 1 0,0-1 0,0 1 0,0 0 0,-1-1 0,1 1 0,0-1 0,0 1 0,0 0 0,0-2 0,-5-4 0,2 16 0,2-1 0,0 1 0,1 1 0,0-2 0,0 1 0,1 1 0,0-1 0,1 0 0,0 0 0,0-1 0,1 2 0,5 9 0,-7-19 0,-1-1 0,0 0 0,0 0 0,1 1 0,-1-1 0,0 0 0,0 0 0,1 1 0,-1-1 0,0 0 0,1 0 0,-1 0 0,0 0 0,1 1 0,-1-1 0,0 0 0,1 0 0,-1 0 0,0 0 0,1 0 0,-1 0 0,0 0 0,1 0 0,-1 0 0,1 0 0,-1 0 0,0 0 0,1 0 0,-1 0 0,0-1 0,1 1 0,-1 0 0,0 0 0,1 0 0,-1 0 0,0-1 0,1 1 0,-1 0 0,17-15 0,5-2 0,-21 16 0,1 1 0,-1 0 0,1 0 0,-1 0 0,1 0 0,-1 0 0,1 0 0,-1 0 0,1 0 0,-1 1 0,1-1 0,-1 1 0,0-1 0,1 1 0,-1-1 0,1 1 0,-1 0 0,0 0 0,0-1 0,1 1 0,-1 1 0,0-1 0,0 0 0,0 1 0,0-1 0,1 2 0,1 1 0,0 1 0,0 0 0,-1 1 0,0 0 0,0-1 0,3 12 0,4 45 0,-11-47 0,1 0 0,0-23 0,1-121 0,0 107 0,0 87 0,1-30 0,-2-2 0,-2 0 0,-11 57 0,14-89 0,0 0 0,0 0 0,-1 0 0,1 1 0,0-1 0,-1 0 0,1-1 0,0 1 0,-1 0 0,1 0 0,-1 0 0,1-1 0,-1 1 0,0 0 0,1 0 0,-1-1 0,0 1 0,1-1 0,-1 1 0,0 0 0,0-1 0,0 1 0,1-1 0,-1 0 0,0 1 0,0-1 0,0 0 0,0 0 0,0 1 0,0-1 0,0 0 0,0 0 0,0 0 0,0 0 0,0 0 0,1 0 0,-1 0 0,0-1 0,0 1 0,0 0 0,0 0 0,0-1 0,0 1 0,0 0 0,1-1 0,-1 1 0,0-1 0,0 0 0,-1 0 0,0 0 0,0 0 0,-1 0 0,1 0 0,-1 1 0,1-1 0,-1 1 0,1-1 0,-1 1 0,1 0 0,-1 0 0,-3 1 0,4-1 0,0 1 0,-1 0 0,1 0 0,0-1 0,-1 1 0,1-1 0,-1 0 0,1 0 0,0 0 0,-1 0 0,1 0 0,-1 0 0,1-1 0,0 1 0,-1-1 0,1 0 0,0 1 0,-1-1 0,1 0 0,0-1 0,0 1 0,0-1 0,0 1 0,0-1 0,0 1 0,0-1 0,1 0 0,-1 0 0,0 1 0,1-1 0,-1 0 0,1 0 0,0 0 0,0-1 0,0 1 0,0 0 0,0-1 0,0 0 0,1 1 0,-1-3 0,-6-33 0,3 10 0,3 53 0,5 23 0,-2-52 0,0 1 0,0 0 0,0 0 0,0-1 0,1 1 0,0 1 0,-1-2 0,1 1 0,0 1 0,0-1 0,0 1 0,0 0 0,7-3 0,-9 5 0,0 0 0,-1-1 0,1 1 0,0 0 0,0 0 0,0 0 0,0 0 0,0 0 0,0 0 0,0 0 0,0 0 0,0 0 0,0 0 0,0 1 0,0-1 0,0 0 0,0 1 0,0-1 0,0 1 0,-1-1 0,1 1 0,1 0 0,0 1 0,-1 0 0,1 0 0,0 0 0,-1 0 0,0 0 0,0 1 0,1 0 0,-1-1 0,-1 1 0,1-1 0,0 1 0,0 3 0,3 17 0,-2-1 0,1 38 0,1-77 0,0 1 0,2-1 0,0 1 0,14-26 0,-19 40 0,1 1 0,-1 0 0,1 0 0,0 0 0,-1 0 0,1 1 0,0-1 0,-1 0 0,1 1 0,0-1 0,0 1 0,0-1 0,0 1 0,0 0 0,0 0 0,0 0 0,-1 0 0,1 0 0,0 0 0,0 1 0,0-1 0,0 1 0,0-1 0,-1 1 0,1 0 0,2 0 0,4 2 0,0 1 0,0-1 0,-1 1 0,1 0 0,6 7 0,8 27 0,-15-22 0,-8-31 0,10 39 0,-2-24 0,-2-19 0,-4 11 0,0 0 0,-1 0 0,0-1 0,-1 1 0,0 0 0,0-1 0,-1 1 0,-2-9 0,-26-69 0,10 33 0,-16-55 0,36 108 0,0 0 0,0-1 0,0 1 0,0 0 0,0-1 0,0 1 0,0 0 0,0-2 0,-1 2 0,1 0 0,0-1 0,0 1 0,0 0 0,0-1 0,0 1 0,-1 0 0,1-1 0,0 1 0,0 0 0,0 0 0,-1-1 0,1 1 0,0 0 0,0 0 0,-1 0 0,1-1 0,0 1 0,-1 0 0,1 0 0,0 0 0,0 0 0,-1-1 0,1 1 0,0 0 0,-1 0 0,1 0 0,-1 0 0,1 0 0,0 0 0,-1 0 0,1 0 0,0 0 0,-1 0 0,1 0 0,0 0 0,-1 0 0,1 1 0,0-1 0,-1 0 0,-5 23 0,3 35 0,6 21 0,0-55 0,-2 0 0,0 1 0,-2-2 0,-1 1 0,0 0 0,-6 24 0,7-46 0,0 0 0,0 1 0,0-1 0,0 0 0,0 0 0,0 2 0,0-2 0,-1 0 0,1 0 0,-1 0 0,1-1 0,-1 1 0,0 0 0,0-1 0,0 1 0,0-1 0,-4 3 0,5-4 0,0 0 0,0 0 0,0 0 0,-1 0 0,1 0 0,0 0 0,0 0 0,-1 0 0,1 0 0,0-1 0,0 1 0,0 0 0,0-1 0,0 1 0,0-1 0,-1 0 0,1 1 0,0-1 0,0 0 0,1 1 0,-1-1 0,0 0 0,0 0 0,0 0 0,0 0 0,1 0 0,-1 0 0,0 0 0,1 0 0,-1 0 0,1 0 0,0 0 0,-1 0 0,1-1 0,0 0 0,-1-1 0,-2-7 0,0 0 0,1-1 0,1 0 0,-2-21 0,3 22 0,-1 1 0,0-1 0,0 0 0,-1 1 0,0 0 0,-4-11 0,6 19 0,-1 1 0,1 0 0,0-1 0,-1 1 0,1 0 0,0-1 0,-1 1 0,1 0 0,-1 0 0,1-1 0,0 1 0,-1 0 0,1 0 0,-1 0 0,1 0 0,-1-1 0,1 1 0,0 0 0,-1 0 0,1 0 0,-1 0 0,1 0 0,-1 0 0,1 0 0,-1 0 0,1 0 0,-1 0 0,1 1 0,-1-1 0,1 0 0,0 0 0,-1 0 0,1 0 0,-1 1 0,1-1 0,0 0 0,-1 1 0,1-1 0,0 0 0,-1 0 0,1 1 0,0-1 0,-1 1 0,-26 25 0,-1-1 0,27-24 0,0-1 0,0 1 0,0-1 0,0 0 0,0 1 0,0-1 0,0 0 0,0 0 0,0 0 0,0 0 0,0 0 0,0 0 0,-1 0 0,1 0 0,0 0 0,0 0 0,0-1 0,0 1 0,0 0 0,0-1 0,0 1 0,0-1 0,0 1 0,0-1 0,0 0 0,0 1 0,0-1 0,1 0 0,-1 1 0,0-1 0,0-2 0,-1 0 0,0 1 0,1-1 0,-1 1 0,1-1 0,0 0 0,0 0 0,0 1 0,0-1 0,1-1 0,-1 1 0,0-6 0,1 7 0,0-1 0,0 1 0,0-1 0,0 1 0,1 0 0,-1-2 0,1 2 0,-1-1 0,1 1 0,0 0 0,0 0 0,0 0 0,0-1 0,2-2 0,-2 4 0,0 0 0,0 1 0,0-1 0,0-1 0,0 1 0,0 1 0,0-1 0,0 1 0,1-1 0,-1 1 0,0-1 0,0 1 0,0 0 0,1 0 0,-1-1 0,0 1 0,0 0 0,1 0 0,-1 0 0,0 0 0,0 1 0,1-1 0,-1 0 0,0 0 0,0 1 0,0-1 0,0 1 0,1-1 0,-1 1 0,1 0 0,8 7 0,-1-2 0,0 2 0,0 0 0,0 0 0,-1 0 0,0 1 0,-1 1 0,0-1 0,6 12 0,0-1 0,9 13 0,26 57 0,-14-25 0,-43-100 0,-11-71 0,15 72 0,3 30 0,1 14 0,0 31 0,1-15 0,1-62 0,1-23 0,0 36 0,-1 1 0,-1 0 0,-1-1 0,0 0 0,-2 1 0,-6-23 0,9 44 0,-1-1 0,1 1 0,-1 0 0,0-1 0,1 0 0,-1 1 0,0-1 0,0 1 0,0 0 0,0 0 0,0 0 0,0 0 0,0 0 0,-1 0 0,1 0 0,0 0 0,-1 0 0,1 0 0,0 1 0,-1-1 0,1 1 0,-1-1 0,1 1 0,-1-1 0,1 1 0,-1 0 0,1 0 0,-1 0 0,1 0 0,-1 0 0,1 0 0,-3 1 0,-6 0 0,0 1 0,1 1 0,-1 0 0,-11 6 0,-15 3 0,9-7 0,18-3 0,0-1 0,0 1 0,0 0 0,0 2 0,0-1 0,0 0 0,1 1 0,0 0 0,-16 11 0,-25 29 0,33-28 0,-1-1 0,0-1 0,-31 20 0,45-33 0,1 0 0,-1 1 0,0-1 0,1 0 0,-1 0 0,0 0 0,0-1 0,0 1 0,1 0 0,-1-1 0,0 0 0,0 0 0,0 0 0,-5-1 0,7 1 0,-1-1 0,1 1 0,0-1 0,-1 0 0,1 1 0,0-1 0,-1 0 0,1 0 0,0 0 0,0 0 0,0 0 0,0 0 0,0 0 0,0 0 0,0-1 0,0 1 0,0 0 0,1-1 0,-1 1 0,0-2 0,-1-4 0,1 2 0,0-1 0,0 0 0,0 0 0,1 0 0,0 0 0,0 0 0,1 1 0,-1-2 0,1 1 0,1 1 0,2-12 0,15-31 0,1-1 0,3 2 0,1 2 0,2-1 0,2 2 0,2 2 0,2 1 0,2 2 0,47-45 0,-55 57 0,-1 0 0,-2-2 0,32-50 0,-53 90 0,0-2 0,0 1 0,-1 1 0,0-1 0,-1 18 0,-2 16 0,-3 0 0,-1 0 0,-2-2 0,-1 2 0,-3-2 0,-1 0 0,-2-1 0,-2 0 0,-2-2 0,-37 61 0,54-97 0,0 1 0,-1-1 0,0 1 0,1-1 0,-1 1 0,0-1 0,-1 0 0,1-1 0,-6 4 0,9-6 0,-1 1 0,1-1 0,-1 0 0,0 0 0,1 0 0,-1 1 0,1-1 0,-1 0 0,0 0 0,1 0 0,-1 0 0,1 0 0,-1 0 0,0 0 0,1-1 0,-1 1 0,1 0 0,-1 0 0,1 0 0,-1-1 0,0 1 0,1 0 0,-1 0 0,1-1 0,-1 0 0,-1 0 0,1-1 0,0 1 0,0-1 0,0 0 0,0 0 0,0 1 0,0-2 0,1 1 0,-1 0 0,1 0 0,-1 0 0,0-2 0,-1-14 0,1 0 0,1 0 0,0 0 0,1 1 0,1-2 0,0 2 0,1-1 0,1 0 0,1 2 0,9-25 0,9-15 0,49-89 0,-64 128 0,53-84 0,-53 90 0,0 1 0,0 0 0,1 0 0,0 1 0,1 0 0,19-13 0,-28 21 0,1 0 0,-1 0 0,1 0 0,-1 0 0,1 0 0,-1 1 0,1-1 0,0 1 0,-1-1 0,1 1 0,0-1 0,-1 1 0,1 0 0,0 0 0,0 0 0,-1 0 0,1 0 0,0 0 0,0 0 0,-1 1 0,1-1 0,0 1 0,2 0 0,-2 1 0,0 0 0,0-1 0,0 1 0,0 0 0,0 0 0,-1 0 0,1 0 0,-1 1 0,1-1 0,-1 0 0,0 2 0,0-2 0,0 1 0,1 2 0,2 13 0,0-1 0,-2 1 0,2 33 0,-4-46 0,0 234 0,-3-223 0,1-44 0,0-56 0,1-45 0,3 218 0,-1 70 0,-2-137 0,-1-1 0,-1 0 0,-1 0 0,0 0 0,-9 23 0,11-40 0,0 0 0,1 0 0,-1 0 0,-1 0 0,1 0 0,-1 0 0,-4 5 0,7-9 0,-1 1 0,1-1 0,-1 1 0,1-1 0,0 0 0,-1 0 0,1 1 0,-1-1 0,1 0 0,-1 0 0,1 1 0,-1-1 0,1 0 0,-1 0 0,1 0 0,-1 0 0,1 0 0,-1 0 0,1 0 0,-1 0 0,1 0 0,-1 0 0,0 0 0,1 0 0,-1-1 0,0 1 0,0-1 0,0 0 0,0 0 0,0 0 0,0 0 0,0 0 0,1 0 0,-1 0 0,0 0 0,1 0 0,-1 0 0,1 0 0,-1 0 0,1-2 0,-1 0 0,-5-27 0,1 1 0,1-1 0,2-1 0,1 1 0,3-41 0,-1-37 0,2 467 0,-5-243 0,2-140 0,0-17 0,5-42 0,-4 73 0,0 0 0,1 0 0,0 0 0,1 1 0,0-2 0,1 2 0,0-1 0,0 1 0,10-15 0,-14 24 0,0-1 0,0 1 0,0-1 0,1 1 0,-1-1 0,0 1 0,1-1 0,-1 1 0,0 0 0,1-1 0,-1 1 0,0-1 0,1 1 0,-1 0 0,1 0 0,-1-1 0,1 1 0,-1 0 0,1 0 0,-1-1 0,1 1 0,-1 0 0,1 0 0,-1 0 0,1 0 0,-1 0 0,1 0 0,-1 0 0,1 0 0,-1 0 0,1 0 0,-1 0 0,1 0 0,-1 0 0,1 0 0,-1 1 0,2-1 0,9 22 0,-2 38 0,-9-59 0,3 39 0,-1-9 0,0-1 0,2 0 0,1-1 0,1 1 0,2-1 0,14 36 0,-22-64 0,0 1 0,1-1 0,-1 0 0,0 0 0,1 0 0,0 0 0,-1 1 0,1-1 0,0 0 0,-1 0 0,1 0 0,0 0 0,0 0 0,0 0 0,0 0 0,0 0 0,0-1 0,0 1 0,0 0 0,0-1 0,0 1 0,3 0 0,-3-2 0,-1 1 0,1-1 0,0 1 0,0-1 0,0 0 0,-1 1 0,1-1 0,0 0 0,-1 0 0,1 1 0,-1-1 0,1 0 0,-1 0 0,1 0 0,-1 0 0,1 0 0,-1-1 0,0 1 0,0 0 0,1-2 0,7-63 0,-8 66 0,2-30 0,0 14 0,-1 2 0,0-1 0,-1 0 0,-1 0 0,-3-18 0,4 33 0,0 0 0,0 0 0,0-1 0,0 1 0,0 0 0,0 0 0,0 0 0,0 0 0,0 0 0,0-1 0,0 1 0,0 0 0,0 0 0,0 0 0,0 0 0,0 0 0,0-1 0,0 1 0,0 0 0,0 0 0,0 0 0,-1 0 0,1 0 0,0 0 0,0 0 0,0 0 0,0-1 0,0 1 0,0 0 0,-1 0 0,1 0 0,0 0 0,0 0 0,0 0 0,0 0 0,0 0 0,0 0 0,-1 0 0,1 0 0,0 0 0,0 0 0,0 0 0,0 0 0,0 0 0,-1 0 0,1 0 0,0 0 0,0 0 0,0 0 0,0 0 0,0 0 0,-1 0 0,1 0 0,0 0 0,0 1 0,0-1 0,0 0 0,0 0 0,0 0 0,0 0 0,-1 0 0,1 0 0,0 0 0,0 1 0,0-1 0,-9 15 0,-2 18 0,9-26 0,0-1 0,0 1 0,-1 0 0,1 0 0,-7 8 0,9-14 0,-1 0 0,1 1 0,-1-1 0,0 0 0,1 0 0,-1 0 0,0 0 0,0 0 0,1-1 0,-1 1 0,0 0 0,0-1 0,0 1 0,0-1 0,0 1 0,0-1 0,0 1 0,0-1 0,0 1 0,-1-1 0,1 0 0,0 0 0,0 0 0,0 1 0,0-1 0,0 0 0,-1 0 0,1-1 0,0 1 0,0 0 0,0 0 0,0-1 0,0 1 0,0 0 0,0-1 0,0 1 0,0-1 0,0 1 0,0-1 0,0 0 0,0 1 0,-1-2 0,-16-23 0,16 22 0,1 0 0,-1-2 0,0 2 0,-1 1 0,1-1 0,0 0 0,-1 0 0,-3-2 0,6 5 0,0 0 0,-1 0 0,1 0 0,-1 0 0,1 0 0,0-1 0,-1 1 0,1 0 0,0 0 0,-1 0 0,1 0 0,-1 0 0,1 0 0,0 0 0,-1 0 0,1 1 0,-1-1 0,1 0 0,0 0 0,-1 0 0,1 0 0,0 0 0,-1 1 0,1-1 0,0 0 0,-1 0 0,1 0 0,0 1 0,-1-1 0,-10 24 0,1 44 0,10-58 0,-1 1 0,0-2 0,-1 2 0,0-1 0,0 0 0,-1 0 0,0-1 0,-1 1 0,0 0 0,-5 7 0,8-16 0,1-1 0,-1 1 0,1 0 0,-1-1 0,1 0 0,-1 1 0,0-1 0,1 2 0,-1-2 0,0 0 0,1 1 0,-1-1 0,0 0 0,1 0 0,-1 0 0,0 1 0,0-1 0,1 0 0,-1 0 0,0 0 0,0 0 0,1 0 0,-1-1 0,0 1 0,0 0 0,1 0 0,-1 0 0,0 0 0,1-1 0,-1 1 0,0 0 0,1-2 0,-1 2 0,0-1 0,1 1 0,-1-1 0,1 1 0,-1-1 0,1 1 0,-1-1 0,1 1 0,-1-1 0,1 0 0,-1 1 0,1-1 0,0 0 0,0 1 0,-1-1 0,1-1 0,-18-38 0,11 6 0,1 1 0,2-1 0,-1-48 0,5 81 0,1 5 0,-1 0 0,0 2 0,0-2 0,0 0 0,-1 1 0,1-1 0,-1 1 0,0-1 0,0 1 0,0-1 0,-1 0 0,0 0 0,0 0 0,-3 7 0,4-11 0,1 0 0,-1 0 0,0 0 0,1 0 0,-1 0 0,0 0 0,0 0 0,1-1 0,-1 1 0,1 0 0,-1 0 0,0 0 0,1-1 0,-1 1 0,0 0 0,1-2 0,-1 2 0,1-1 0,-1 1 0,1 0 0,-1-1 0,1 1 0,-1-1 0,1 0 0,-1 1 0,1-1 0,0 1 0,-1-1 0,1 1 0,0-1 0,0 0 0,-1 1 0,1-1 0,0 0 0,0 1 0,0-1 0,0 0 0,0 0 0,-6-8 0,3 18 0,4 7 0,-1 3 0,-1-17 0,0-10 0,-23-121 0,17 115 0,3 25 0,0 30 0,2-11 0,0-15 0,1 1 0,0 0 0,1-1 0,1 1 0,1-1 0,0 1 0,4 17 0,20 56 0,-19-59 0,2 0 0,0 0 0,19 36 0,-28-64 0,1 0 0,0 0 0,-1-1 0,1 1 0,0 0 0,0-1 0,0 1 0,0-1 0,0 1 0,1-1 0,-1 1 0,0 0 0,1-1 0,-1 1 0,1-1 0,-1 0 0,1 0 0,0 0 0,-1-1 0,3 2 0,-3-2 0,0-1 0,0 0 0,0 1 0,0-1 0,0 0 0,0 0 0,0 1 0,-1-1 0,1 0 0,0 0 0,-1 0 0,1-1 0,0 1 0,-1 0 0,1 0 0,-1 0 0,0 0 0,1 0 0,-1 0 0,0 0 0,0 0 0,1 0 0,-1-2 0,2-16 0,0 1 0,-1-32 0,-5-220 0,4 282 0,1-1 0,0 0 0,1 1 0,0-1 0,1 0 0,0 0 0,0-1 0,1 1 0,0-1 0,1 0 0,11 17 0,-16-25 0,0-2 0,0 1 0,1-1 0,-1 1 0,1-1 0,-1 1 0,0-1 0,1 1 0,-1-1 0,1 0 0,-1 1 0,1-1 0,-1 0 0,1 1 0,-1-1 0,1 0 0,-1 0 0,1 1 0,0-1 0,-1 0 0,1 0 0,-1 0 0,1 0 0,0 0 0,-1 0 0,1 0 0,-1 0 0,1 0 0,0 0 0,-1 0 0,1 0 0,11-18 0,-2-30 0,-10 47 0,6-73 0,-4-93 0,-2 162 0,0 11 0,-4 120 0,0-115 0,0-13 0,-4-20 0,-4-60 0,3 0 0,4-151 0,4 139 0,1-103 0,1 531 0,-4-297 0,3-37 0,0 0 0,0 0 0,-1 0 0,1 0 0,0 0 0,0 1 0,0-1 0,-1 0 0,1 0 0,0 0 0,0 0 0,0 0 0,-1 0 0,1 0 0,0 0 0,0 0 0,-1 0 0,1 0 0,0 0 0,0 0 0,0 0 0,-1-1 0,1 1 0,0 0 0,0 0 0,0 0 0,-1 0 0,1 0 0,0 0 0,0 0 0,0-1 0,0 1 0,-1 0 0,1 0 0,0 0 0,0 0 0,0-1 0,0 1 0,0 0 0,0 0 0,0 0 0,-1-1 0,1 1 0,0 0 0,0 0 0,0-1 0,0 1 0,0 0 0,0 0 0,0 0 0,0-1 0,0 1 0,0 0 0,0 0 0,0 0 0,0-1 0,0 1 0,1 0 0,-17-65 0,8 8 0,0-2 0,5 42 0,3 17 0,0 0 0,0 0 0,0 0 0,0 0 0,0 0 0,0 0 0,0 0 0,0 0 0,0 0 0,0 0 0,0 0 0,-1 0 0,1 0 0,0 0 0,0 0 0,0 0 0,0 0 0,0 0 0,0 0 0,0 0 0,0 0 0,0 0 0,0 0 0,0 0 0,0 0 0,0 0 0,0 0 0,-1 0 0,1 0 0,0 0 0,0-1 0,0 1 0,0 0 0,0 0 0,0 0 0,0 0 0,0 0 0,0 0 0,0 0 0,-63 302 0,34-172 0,21-90 0,-2-1 0,-25 64 0,34-99 0,-1 0 0,0 0 0,0 0 0,0 0 0,-1-1 0,1 0 0,-1 1 0,0-1 0,0 0 0,-4 4 0,6-7 0,1 1 0,-1-1 0,1 0 0,-1 0 0,1 0 0,-1 1 0,1-1 0,-1 0 0,1 0 0,-1 0 0,1 0 0,-1 0 0,0 0 0,1 0 0,-1 0 0,1 0 0,-1 0 0,1 0 0,-1 0 0,1 0 0,-1-1 0,1 1 0,-1 0 0,1 0 0,-1-1 0,1 1 0,-2-1 0,1 0 0,0-2 0,-1 1 0,1 1 0,0-1 0,0 0 0,0 0 0,0 0 0,1 0 0,-1 1 0,0-1 0,0-4 0,-7-51 0,2-1 0,2 0 0,7-101 0,0 66 0,0-42 0,-3 135 0,0-1 0,0 1 0,0-1 0,-1 1 0,1-2 0,0 2 0,0-1 0,0 1 0,1-1 0,-1 1 0,0-1 0,0 1 0,0-1 0,0 1 0,0-1 0,0 1 0,1-1 0,-1 1 0,0-1 0,1 1 0,-1-1 0,0 1 0,0 0 0,1-1 0,-1 1 0,1-1 0,-1 1 0,0 0 0,1 0 0,-1-1 0,1 1 0,-1 0 0,1-1 0,10 17 0,5 32 0,-3 7 0,8 88 0,-18-104 0,2-2 0,1-1 0,1 2 0,3-2 0,24 63 0,-34-98 0,0 0 0,0 0 0,0 0 0,0-1 0,1 1 0,-1 0 0,0 0 0,1-1 0,-1 1 0,0 0 0,1-1 0,-1 1 0,1 0 0,-1-1 0,1 1 0,-1 0 0,1-1 0,0 1 0,-1-1 0,1 1 0,0-1 0,-1 0 0,1 1 0,0-1 0,-1 0 0,1 1 0,0-1 0,0 0 0,0 0 0,-1 0 0,1 0 0,0 1 0,0-1 0,1-1 0,-1 0 0,1 0 0,-1-1 0,0 0 0,0 1 0,0-1 0,0 0 0,0 0 0,0 1 0,-1-1 0,1 0 0,0 0 0,-1-1 0,1-1 0,8-73 0,-9 74 0,1-31 0,0 20 0,-1 30 0,0-7 0,-4 32 0,4-41 0,0 0 0,0 0 0,0 1 0,-1-1 0,1 0 0,0 0 0,0 1 0,0-1 0,0 0 0,0 0 0,0 0 0,0 1 0,-1-1 0,1 0 0,0 0 0,0 0 0,0 1 0,-1-1 0,1 0 0,0 0 0,0 0 0,0 0 0,-1 0 0,1 0 0,0 0 0,0 1 0,-1-1 0,1 0 0,0 0 0,0 0 0,0 0 0,-1 0 0,1 0 0,0 0 0,0 0 0,-1 0 0,1 0 0,0 0 0,0 0 0,-1-1 0,1 1 0,0 0 0,-16-19 0,7 0 0,1 0 0,1 0 0,-7-29 0,4 12 0,1 21 0,4 27 0,2 38 0,3-47 0,2 329 0,0-425 0,4 1 0,31-165 0,-35 251 0,16-56 0,-18 60 0,1-1 0,0 1 0,0-2 0,1 2 0,-1 0 0,1-1 0,-1 1 0,1 0 0,-1 0 0,1 0 0,0 0 0,0 0 0,0 1 0,0-1 0,1 0 0,-1 1 0,0 0 0,3-3 0,-3 4 0,-1 0 0,1 0 0,0 0 0,-1 0 0,1 0 0,0 0 0,-1 1 0,1-1 0,0 1 0,-1-1 0,1 2 0,-1-2 0,1 1 0,-1 0 0,1 0 0,-1 0 0,1 0 0,-1 0 0,0 0 0,0 0 0,1 0 0,-1 0 0,0 1 0,0-1 0,0 0 0,1 4 0,22 45 0,-9-2 0,-2 0 0,-2 1 0,-2 1 0,3 76 0,47-546 0,-58 415 0,1-7 0,0-1 0,1 1 0,0 0 0,1 0 0,0 0 0,10-18 0,-14 29 0,0 1 0,0 0 0,1-1 0,-1 1 0,0 0 0,0-2 0,0 2 0,0 0 0,1-1 0,-1 1 0,0 0 0,0 0 0,1 0 0,-1-1 0,0 1 0,0 0 0,1 0 0,-1 0 0,0-1 0,1 1 0,-1 0 0,0 0 0,1 0 0,-1 0 0,0 0 0,1 0 0,-1 0 0,0 0 0,1 0 0,-1 0 0,0 0 0,1 0 0,-1 0 0,0 0 0,1 0 0,-1 0 0,0 0 0,1 0 0,-1 0 0,0 1 0,1-1 0,-1 0 0,0 0 0,1 0 0,-1 0 0,0 1 0,0-1 0,1 0 0,-1 0 0,0 1 0,0-1 0,0 0 0,1 2 0,-1-2 0,0 0 0,0 1 0,0-1 0,0 0 0,0 1 0,0-1 0,1 0 0,-1 1 0,6 27 0,3 68 0,-7 188 0,-4-220 0,2-47 0,-1-22 0,1-31 0,-1-224 0,2 342 0,-3 124 0,-3-175 0,5-31 0,0 1 0,0-1 0,0 0 0,0 0 0,0 0 0,0 0 0,0 1 0,0-1 0,0 0 0,0 0 0,0 0 0,0 0 0,0 1 0,0-1 0,0 0 0,0 0 0,0 0 0,0 0 0,-1 0 0,1 0 0,0 1 0,0-1 0,0 0 0,0 0 0,0 0 0,0 0 0,-1 0 0,1 0 0,0 0 0,0 0 0,0 0 0,0 0 0,0 0 0,-1 0 0,1 1 0,0-1 0,0 0 0,0 0 0,0 0 0,-1 0 0,1 0 0,0 0 0,0-1 0,0 1 0,0 0 0,-1 0 0,1 0 0,0 0 0,0 0 0,0 0 0,0 0 0,0 0 0,-1 0 0,1 0 0,0 0 0,0-1 0,0 1 0,0 0 0,0 0 0,0 0 0,-1 0 0,-1-5 0,0 0 0,0-1 0,0 0 0,1 1 0,0 0 0,0-1 0,0-7 0,-18-486 0,15 547 0,-3 0 0,-1-1 0,-26 84 0,12-52 0,16-51 0,4-18 0,0 2 0,-1-2 0,0 1 0,-1 0 0,0-1 0,0 0 0,-1 0 0,-8 13 0,12-23 0,1 1 0,-1 0 0,1-1 0,-1 1 0,0-1 0,1 1 0,-1-1 0,0 1 0,1-1 0,-1 1 0,0-1 0,1 1 0,-1-1 0,0 0 0,0 0 0,0 1 0,1-1 0,-1 0 0,0 0 0,0 0 0,0 0 0,0 0 0,0 0 0,1 0 0,-1 0 0,0 0 0,0 0 0,0-1 0,1 1 0,-1 0 0,0-1 0,0 1 0,0 0 0,1-1 0,-1 1 0,0-1 0,1 1 0,-1-1 0,0 0 0,-20-31 0,13 7 0,0 0 0,1 0 0,1 0 0,2-1 0,-3-33 0,1-135 0,6 155 0,1-34 0,0 67 0,-1 8 0,1 38 0,1 223 0,-2-480 0,1 346 0,6-158-1365,2-5-5461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14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579 0 9830,'-46'1'670,"-1"1"0,-46 10-1,74-9-550,1 1-1,0 1 1,0 1-1,1 0 1,0 2-1,0 0 0,-30 19 1,40-21-54,1 0 1,0 1-1,0-1 0,1 0 1,-1 1-1,1 1 0,1-1 1,-1 1-1,1-1 0,1 2 1,-1-1-1,-3 15 0,-2 11 353,-8 62-1,15-83-350,-7 84 1106,6 193 0,5-163-515,-2-113-566,0-2-1,1 2 1,0-2 0,0 2-1,2-2 1,0 2-1,0-2 1,1 1 0,0-1-1,1-1 1,0 2 0,1-2-1,1 1 1,0-1 0,0-1-1,1 1 1,0-1 0,0 0-1,1-1 1,1-1 0,-1 0-1,17 11 1,42 35 468,-47-36-298,-1-2-1,30 18 1,-48-32-229,0-1 1,0 0-1,0 0 1,0-1-1,0 1 1,0 0-1,0-1 1,1 1-1,-1-1 1,0 1-1,0-1 1,0 0-1,1 0 1,2-1-1,-4 1-31,0 0 0,0-1 0,0 1 0,0-1 0,-1 1 0,1-1 0,0 1 0,0-1 0,0 1 0,-1-1 1,1 0-1,0 1 0,-1-1 0,1 0 0,-1-1 0,1 1 0,-1 1 0,1-1 0,-1 0 0,0 0 0,1 0 0,-1 0 0,0-1 0,1-3-38,0 1-1,-1-1 1,0-1 0,0 1 0,-1 1-1,1-1 1,-1 0 0,0 0 0,0 0-1,-1 0 1,-2-6 0,-16-31-215,-1 3-1,-2 0 1,-36-47 0,38 56 110,14 19 70,0-1-1,0-1 1,1 1 0,1-2 0,0 2-1,0-2 1,2 1 0,-1-1 0,-1-23-1,1-7-318,5-77-1,1 71 94,-2 33 267,1-2-1,1 0 1,1 1-1,1 0 1,0-1 0,1 2-1,1-1 1,0 1-1,2 1 1,0-1-1,0 1 1,1 0 0,1 0-1,1 1 1,0 1-1,1 0 1,0 0-1,19-14 1,-30 26 41,1 1 1,-1 0 0,0 0-1,1 0 1,-1-1-1,1 1 1,-1 1-1,1-1 1,-1 0-1,1 0 1,0 1 0,0-1-1,-1 0 1,1 1-1,0 0 1,0-1-1,-1 1 1,1 0-1,0 0 1,0 0 0,0 0-1,-1 1 1,1-1-1,0 0 1,0 1-1,-1-1 1,1 1-1,0-1 1,-1 1 0,1 0-1,0 0 1,-1 0-1,1 0 1,-1 0-1,1 0 1,-1 0-1,0 0 1,0 1 0,1-1-1,-1 2 1,0-2-1,0 1 1,0-1-1,0 1 1,-1-1-1,1 1 1,0 0 0,-1-1-1,1 5 1,4 8 57,-2 0 0,0 2 0,0-2 0,0 29 0,-2 44 186,-1-57-124,0-1 0,2 1 0,1-1-1,1 1 1,8 31 0,-9-52-105,12 37 181,-1 2 1,-3 0-1,-1 0 0,4 72 1,-15-11 91,-3-654-2558,6 292 1291,-2 237 896,-1 0 1,0-1-1,-1 1 0,-1 0 1,-9-29-1,11 42 85,0-1-1,0 1 1,-1 1-1,1-1 1,-1 0-1,1 1 1,-1-1-1,0 1 1,0 0-1,0-1 1,0 0-1,-1 1 1,1 0 0,-1 1-1,1-1 1,-4-1-1,4 2 10,-1 0-1,0 1 0,0 0 1,0-1-1,1 1 0,-1 0 1,0 0-1,0 1 0,0-1 1,1 1-1,-1-1 0,0 1 1,1 0-1,-1 0 0,0 0 1,1 0-1,-1 1 0,1-1 1,0 0-1,-1 1 0,-2 3 1,-8 6 91,0 0 1,1 1 0,0 0-1,1 2 1,-18 25-1,-44 85 326,47-78-250,21-36-157,-1 0 34,1 0-1,-2 1 0,1-2 1,-1 0-1,0 1 1,-16 14-1,22-24-63,1 1-1,-1 0 0,0-1 1,1 1-1,-1-1 0,0 1 0,1-1 1,-1 1-1,0-1 0,0 1 1,1-1-1,-1 0 0,0 1 0,0-1 1,0 0-1,0 0 0,1 0 1,-1 0-1,0 0 0,0 0 1,0 0-1,0 0 0,0 0 0,1 0 1,-1 0-1,0 0 0,0 0 1,0-1-1,0 1 0,1 0 1,-1-1-1,0 1 0,0-1 0,1 1 1,-1-1-1,0 1 0,1-1 1,-1 1-1,0-1 0,1 0 1,-1 1-1,0-2 0,0-1-23,0 0 0,0 1 0,0-1 0,1 0 0,-1 1 0,1-1 0,-1 0 0,1 1 0,0-1 0,0-1 0,0 2 0,1-6 0,5-12-79,-1 1-1,2-1 0,1 0 0,0 2 0,1-1 1,1 1-1,1 1 0,1-1 0,14-15 1,1 0-132,1 2 0,2 0 0,43-33 1,-65 57 273,1 1 0,0 0 0,0 0 0,11-4 0,-19 10-33,-1 0 0,1-1 0,-1 1 0,1 0 0,-1 0 0,0 0 0,1-1 0,-1 1 0,1 0 0,-1 0 0,1 0 0,-1 0-1,1 0 1,-1 0 0,1 0 0,-1 0 0,1 0 0,-1 0 0,1 0 0,-1 1 0,1-1 0,-1 0 0,1 0 0,-1 0 0,1 1 0,-1-1-1,1 0 1,-1 0 0,0 1 0,1-1 0,-1 0 0,0 1 0,1 0 0,-1 1 6,1 0 0,-2 0 0,1 0-1,0 0 1,0 0 0,0 0 0,-1 1 0,1-1 0,-1 0-1,0 0 1,0 0 0,1 0 0,-1-1 0,-2 3 0,-24 47 351,-2-1 0,-61 77 0,54-80-54,3 1-1,-48 92 1,72-121-216,2 2-1,1 0 1,0 0-1,1 0 1,1 1-1,-1 40 0,7 139 519,2-100-309,-3-94-288,-1 53 249,3 0 1,13 74-1,-6-85-52,-3 2-1,-1-1 0,-2 78 1,-5-122-189,1 0 0,-2 0 0,1 0-1,-1 0 1,1 0 0,-2 0 0,1-1 0,-1 0 0,1 2 0,-2-2 0,1 0 0,0 0 0,-1-1 0,0 2 0,0-2 0,0 0 0,-1 0-1,0 0 1,1-1 0,-1 1 0,0 0 0,-1-1 0,-5 2 0,-2 1 79,0-1-1,-1 0 1,1 0-1,-1-1 1,0-2 0,0 1-1,-15-1 1,137-7 539,172-34 0,-273 38-687,0 0 1,1-1-1,-1 0 0,0 0 0,0-1 1,0 0-1,0 0 0,-1 0 0,1-1 1,-1-1-1,0 0 0,0 1 1,0-1-1,-1 0 0,0 0 0,0-2 1,0 1-1,-1 0 0,1 0 0,-1-1 1,-1 0-1,1 1 0,-1-1 1,0-1-1,-1 1 0,0 0 0,3-16 1,-7 20-1,-5 9 39,-12 17 42,12-14-28,-44 43 41,-2-3 1,-2-2 0,-72 46-1,124-91-44,-34 23 15,36-24-18,-1 0 0,1-1 0,-1 1 0,1 0 0,-1 0 0,1-1 0,-1 1 0,1-1 1,-1 1-1,0-1 0,1 0 0,-1 0 0,0 1 0,1-1 0,-1 0 0,0-1 0,1 1 0,-1 0 0,0 0 0,-2-2 1,4 2-2,-1-1 0,1 1 1,0-1-1,0 1 0,-1-1 1,1 0-1,0 1 0,0-1 1,0 1-1,0-1 0,0 0 1,0 1-1,0-1 0,0 0 1,0 1-1,0-1 0,0 1 1,0-1-1,1 0 0,-1 1 1,0-1-1,0 1 0,1-1 1,-1 1-1,0-1 0,0 0 1,2-1-1,13-21 10,-9 13-38,31-59-487,-17 34 453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1 0 9830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1 0 9830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185 0 12496,'-185'766'0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18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1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87 9830,'0'-8'0,"0"-11"0,8-11 0,3 1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30 9830,'8'0'328,"10"0"-1,3-8 1,5-4 0,-2 2-328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0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0 129 24575,'0'-41'0,"0"-47"0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36 408 9830,'0'-17'0,"0"-12"0,0-11 0,0-14 0,-7-15 0,-4-3 0,2 2 0,1 13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39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18 24575,'2'-1'0,"-1"-1"0,1 0 0,0 0 0,-1 1 0,1 0 0,0-1 0,0 1 0,0 0 0,0 0 0,0 1 0,0-1 0,0 0 0,0 1 0,0-1 0,1 1 0,-1 0 0,0 0 0,0-1 0,0 1 0,1 1 0,-1-1 0,0 0 0,0 1 0,0-1 0,0 1 0,0-1 0,4 3 0,4 2 0,-1 1 0,0 0 0,0 1 0,14 13 0,17 12 0,-3-13 0,0-2 0,1-1 0,1-2 0,0-2 0,1-2 0,0-2 0,51 5 0,290-5 0,-228-10 0,-115 0 0,0-1 0,-1-1 0,1-2 0,40-14 0,140-57 0,-138 46 0,-50 22 0,0-1 0,0 3 0,1 1 0,-1 2 0,1 1 0,60 1 0,-40 7 0,0 1 0,0 2 0,67 22 0,-54-12-1365,-6-5-5461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39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0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0 129 24575,'0'-41'0,"0"-47"0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01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1 1 24575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02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03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</inkml:trace>
  <inkml:trace contextRef="#ctx0" brushRef="#br0" timeOffset="1">1 0 24575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05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1 1 24575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06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342 156 24575,'0'0'0,"1"34"0,-2 1 0,-1-1 0,-11 56 0,11-82 0,0 1 0,-1-1 0,0 1 0,0-1 0,-1 0 0,1 0 0,-2 0 0,1-1 0,-1 0 0,0 1 0,-1-2 0,0 1 0,0-1 0,0 1 0,-1-2 0,1 0 0,-1 0 0,-1 0 0,-9 5 0,14-8 0,0 0 0,-1-1 0,1 0 0,-1 0 0,0 0 0,1 0 0,-1-1 0,0 1 0,1-1 0,-1 0 0,0 0 0,0 0 0,1-1 0,-1 1 0,0-1 0,1 0 0,-1 0 0,0 0 0,-3-2 0,2 0 0,0 0 0,0-2 0,0 1 0,0 0 0,0 0 0,1 0 0,0-1 0,0 0 0,0 0 0,-5-9 0,2 0 0,0 0 0,1 0 0,0 0 0,1-2 0,0 2 0,2-2 0,0 2 0,-3-27 0,6 34 0,0 0 0,0-1 0,0 1 0,1 0 0,0 0 0,0-1 0,1 2 0,5-15 0,-7 20 0,0 1 0,0 0 0,0-1 0,0 1 0,0 0 0,0-1 0,0 1 0,0 0 0,1-1 0,-1 1 0,0 0 0,0-1 0,0 1 0,1 0 0,-1 0 0,0-1 0,0 1 0,1 0 0,-1 0 0,0 0 0,1-1 0,-1 1 0,0 0 0,0 0 0,1 0 0,-1 0 0,0-1 0,1 1 0,-1 0 0,1 0 0,-1 0 0,0 0 0,1 0 0,-1 0 0,0 0 0,1 0 0,-1 0 0,0 0 0,1 0 0,-1 0 0,0 1 0,1-1 0,-1 0 0,0 0 0,1 0 0,-1 0 0,0 1 0,1-1 0,-1 0 0,0 0 0,0 0 0,1 1 0,-1-1 0,0 0 0,0 0 0,1 1 0,-1-1 0,0 0 0,0 1 0,0-1 0,0 0 0,0 1 0,1-1 0,-1 0 0,0 1 0,10 28 0,-9-26 0,4 19 0,0-1 0,1 0 0,11 25 0,-15-42 0,-1 0 0,1-1 0,0 0 0,0 1 0,0-1 0,0 0 0,0 0 0,0-1 0,1 2 0,0-1 0,-1-1 0,1 1 0,0-1 0,0 0 0,1 0 0,-1 0 0,0-1 0,1 1 0,5 1 0,-6-3 0,-1 0 0,1 0 0,-1 0 0,1 0 0,-1-1 0,1 1 0,-1-1 0,1 0 0,-1 1 0,1-1 0,-1-1 0,0 1 0,0 0 0,1 0 0,-1-1 0,0 1 0,0-1 0,0 0 0,-1 1 0,1-1 0,2-4 0,36-54 0,-18 27 0,-20 30 0,0 0 0,0-1 0,0 1 0,0-2 0,-1 2 0,1-1 0,-1 0 0,0 0 0,0 1 0,-1-1 0,1 0 0,-1-1 0,1 1 0,-1 0 0,-1-6 0,1 9 0,0 0 0,-1-1 0,1 1 0,0-1 0,-1 1 0,1-1 0,-1 1 0,1 0 0,-1 0 0,0 0 0,1 0 0,-1 0 0,0 0 0,0 0 0,0 0 0,0 0 0,0 0 0,0 0 0,0 0 0,0 1 0,0-1 0,0 0 0,0 1 0,0-1 0,-1 1 0,1-1 0,0 1 0,0 0 0,-1-1 0,1 1 0,0 0 0,-1 0 0,1 0 0,0 0 0,0 0 0,-1 0 0,1 1 0,0-1 0,-1 0 0,1 0 0,0 1 0,0-1 0,0 1 0,-1-1 0,1 1 0,-2 1 0,-6 3 0,0 0 0,1 0 0,-1 2 0,1 0 0,0-1 0,1 1 0,0 1 0,-12 15 0,-31 28 0,50-51 0,-1 1 0,1-1 0,-1 1 0,1-1 0,-1 1 0,1-1 0,-1 2 0,1-2 0,-1 1 0,0-1 0,1 0 0,-1 1 0,0-1 0,1 0 0,-1 0 0,0 0 0,0 1 0,1-1 0,-1 0 0,0 0 0,1 0 0,-1 0 0,0 0 0,0 0 0,1 0 0,-1-1 0,0 1 0,1 0 0,-1 0 0,0 0 0,1-1 0,-1 1 0,0 0 0,1-1 0,-1 1 0,1-2 0,-1 2 0,0 0 0,1-1 0,-1 1 0,1-1 0,0 0 0,-1 1 0,1-1 0,-1 1 0,1-1 0,0 0 0,-1 1 0,1-1 0,0 0 0,0 1 0,-1-1 0,1 0 0,0 1 0,0-2 0,-1-3 0,1 1 0,-1-1 0,1 0 0,0 0 0,0 1 0,0-1 0,2-8 0,0 6 0,0-1 0,0 1 0,0-2 0,1 2 0,0 0 0,1 0 0,0 0 0,0 0 0,0 0 0,9-9 0,-13 15 0,1 1 0,-1-1 0,1 1 0,-1-1 0,1 1 0,-1-1 0,1 1 0,-1-1 0,1 1 0,-1 0 0,1 0 0,-1-1 0,1 1 0,0 0 0,-1 0 0,1 0 0,0-1 0,-1 1 0,1 0 0,0 0 0,-1 0 0,1 0 0,0 0 0,-1 0 0,1 0 0,-1 1 0,1-1 0,0 0 0,-1 0 0,1 0 0,0 1 0,-1-1 0,1 0 0,-1 1 0,1-1 0,-1 0 0,1 1 0,-1-1 0,1 1 0,-1-1 0,1 1 0,0 0 0,14 31 0,-7-13 0,-7-17 0,-1-1 0,1 0 0,-1 0 0,1 0 0,-1 0 0,1 0 0,-1 0 0,1 0 0,0 0 0,0-1 0,-1 1 0,1 1 0,0-1 0,0 0 0,0-1 0,0 1 0,0-1 0,0 1 0,0-1 0,0 1 0,0-1 0,0 1 0,1-1 0,-1 0 0,0 0 0,0 1 0,0-1 0,0 0 0,0 0 0,1 0 0,-1 0 0,0-1 0,0 1 0,0 0 0,0 0 0,0-1 0,1 1 0,-1 0 0,0-1 0,0 1 0,0-1 0,0 0 0,0 1 0,0-1 0,-1 0 0,1-1 0,0 2 0,0-1 0,0 0 0,-1 0 0,1 0 0,1-2 0,2-3 0,-1 0 0,0-1 0,0 0 0,0 0 0,-1 1 0,0-1 0,2-11 0,0-21 0,-2 0 0,-2-48 0,1 138 0,-3 1 0,-2-1 0,-20 95 0,18-132 0,3-20 0,4-24 0,11-5 0,-3 30 0,-2 22 0,-4 5 0,0 0 0,-2 1 0,0-2 0,-2 1 0,0 0 0,-1 1 0,-1-2 0,-1 0 0,-1 1 0,-14 35 0,20-56 0,-1-1 0,0 0 0,0 0 0,0 0 0,0 0 0,0 0 0,0 0 0,0 1 0,0-1 0,0 0 0,0 0 0,0 0 0,0 0 0,0 0 0,0 1 0,0-1 0,0 0 0,0 0 0,0 0 0,0 0 0,0 0 0,0 0 0,-1 1 0,1-1 0,0 0 0,0 0 0,0 0 0,0 0 0,0 0 0,0 0 0,0 0 0,0 0 0,0 1 0,-1-1 0,1 0 0,0 0 0,0 0 0,0 0 0,0 0 0,0 0 0,0 0 0,-1 0 0,1 0 0,0 0 0,0 0 0,0 0 0,0 0 0,0 0 0,0 0 0,-1 0 0,1 0 0,0 0 0,0 0 0,0 0 0,0 0 0,0 0 0,-1 0 0,1 0 0,0 0 0,0 0 0,0 0 0,0 0 0,0-1 0,0 1 0,0 0 0,-1 0 0,1 0 0,0 0 0,0 0 0,-3-16 0,0-27 0,5-273 0,-1 405 0,1-31 0,-2 1 0,-3 0 0,-15 86 0,8-92 0,3-18 0,-16 52 0,18-75 0,0 1 0,-1-1 0,-1 1 0,1-2 0,-2 0 0,1 1 0,-14 14 0,-40 28-1365,31-32-5461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07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01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1 1 24575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08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24575,'0'8'0,"0"2"-8191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0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0 0 24575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10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0 0 24575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11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12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468 3 24575,'-49'-1'0,"22"0"0,0 1 0,1 1 0,-1 1 0,-37 7 0,58-6 0,-1-1 0,1 0 0,-1 0 0,1 1 0,0 0 0,0 0 0,0 1 0,1-1 0,-1 1 0,1 1 0,0 0 0,0-1 0,0 1 0,1 0 0,-1 2 0,1-2 0,0 1 0,1-1 0,0 1 0,0 1 0,0-1 0,-3 10 0,-1 15 0,1-1 0,-5 56 0,3-17 0,-14 178 0,20-236 0,0 1 0,-1-1 0,0 0 0,-1-1 0,-1 0 0,-7 16 0,6-14 0,1-2 0,0 1 0,0 2 0,-2 11 0,6-19 0,1 0 0,-1-1 0,1 1 0,0 1 0,0-1 0,0-1 0,1 1 0,-1 0 0,1 0 0,1 0 0,-1 0 0,0-1 0,1 1 0,3 5 0,13 22 0,31 42 0,-35-55 0,-1 0 0,0-1 0,-2 2 0,0 1 0,-1 0 0,13 40 0,-21-50 0,-1 2 0,-1-2 0,1 0 0,-2 2 0,0-2 0,0 1 0,-1 0 0,0 0 0,-1-1 0,0 0 0,-1 0 0,-7 15 0,-7 13 0,-43 69 0,48-87-115,-2 3-302,1-2 1,-19 47-1,19-28-6409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13"/>
    </inkml:context>
    <inkml:brush xml:id="br0">
      <inkml:brushProperty name="width" value="0.035" units="cm"/>
      <inkml:brushProperty name="height" value="0.035" units="cm"/>
      <inkml:brushProperty name="color" value="#FFC114"/>
    </inkml:brush>
  </inkml:definitions>
  <inkml:trace contextRef="#ctx0" brushRef="#br0">584 344 24575,'-1'18'0,"0"0"0,-1 0 0,-1 0 0,-1 0 0,0-1 0,-1 0 0,-1 0 0,0 0 0,-2 0 0,-15 25 0,22-40 0,0-1 0,0 0 0,0 1 0,0-1 0,0 0 0,0 1 0,0 0 0,-1-1 0,1 0 0,-1 0 0,1 0 0,-1-1 0,1 1 0,-1 0 0,1 0 0,-1-1 0,0 1 0,1-1 0,-4 1 0,3-1 0,1-1 0,0 1 0,0-1 0,0 1 0,0-1 0,0 1 0,0-1 0,0 0 0,0 1 0,0-1 0,0 0 0,0 0 0,0 0 0,0-1 0,0 2 0,1-1 0,-1 0 0,0-1 0,1 1 0,-2-2 0,-1-5 0,0-1 0,0 0 0,1 0 0,0 0 0,-1-18 0,2-213 0,2 215 0,1 323 0,-2-298 0,0 0 0,0 0 0,0 0 0,0 0 0,0 0 0,0 0 0,0 0 0,1-1 0,-1 1 0,0 0 0,0 0 0,0 0 0,0 0 0,0 0 0,0 0 0,1 0 0,-1 0 0,0 0 0,0 0 0,0 0 0,0 0 0,0 0 0,1 0 0,-1 0 0,0 0 0,0 0 0,0 0 0,0 0 0,0 0 0,1 0 0,-1 1 0,0-1 0,0 0 0,0 0 0,0 0 0,0 0 0,0 0 0,0 0 0,1 0 0,-1 0 0,0 0 0,0 1 0,0-1 0,0 0 0,0 0 0,0 0 0,0 0 0,0 0 0,0 0 0,0 1 0,0-1 0,0 0 0,0 0 0,0 0 0,0 0 0,0 0 0,0 1 0,0-1 0,0 0 0,0 0 0,0 0 0,0 0 0,13-19 0,12-32 0,-6 8 0,-12 29 0,-1 1 0,0-1 0,-1 1 0,-1-2 0,0 1 0,0-1 0,1-15 0,-5 30 0,0-1 0,0 1 0,0 0 0,0-1 0,1 1 0,-1 0 0,0-1 0,0 1 0,0 0 0,0-1 0,0 1 0,0 0 0,0-1 0,0 1 0,0 0 0,0-1 0,0 1 0,0 0 0,0-1 0,0 1 0,0 0 0,-1-1 0,1 1 0,0 0 0,0-1 0,0 1 0,0 0 0,-1-1 0,1 1 0,0 0 0,0 0 0,-1-1 0,1 1 0,0 0 0,-1 0 0,1-1 0,0 1 0,0 0 0,-1 0 0,1 0 0,0 0 0,-1 0 0,1-1 0,0 1 0,-1 0 0,0 0 0,-14 13 0,-2 3 0,17-16 0,0 0 0,-1 0 0,1 0 0,0 0 0,-1 0 0,1 0 0,0 0 0,-1 0 0,1 0 0,-1 0 0,1 0 0,0 0 0,-1 0 0,1 0 0,0 0 0,-1 0 0,1-1 0,0 1 0,-1 0 0,1 0 0,0 0 0,-1 0 0,1-1 0,0 1 0,0 0 0,-1 0 0,1-1 0,0 1 0,0 0 0,-1-1 0,1 1 0,0 0 0,0-1 0,0 1 0,0 0 0,-1-1 0,1 1 0,0 0 0,0-1 0,0 1 0,0 0 0,0-1 0,0 1 0,0 0 0,0-2 0,0 2 0,0 0 0,0-1 0,-1-5 0,1 0 0,0 0 0,0 0 0,0 0 0,0 0 0,1 0 0,0 0 0,0 1 0,1-2 0,3-8 0,31-57 0,-30 63 0,0-2 0,0 1 0,-1 0 0,-1-2 0,0 2 0,0-1 0,4-23 0,-8 34 0,0-1 0,1 1 0,-1-1 0,0 0 0,0 1 0,0-1 0,0 1 0,0-1 0,0 0 0,0 1 0,0-1 0,0 1 0,0-1 0,0 0 0,0 1 0,0-1 0,-1 1 0,1-1 0,0 0 0,0 1 0,-1-1 0,1 1 0,0-1 0,-1 1 0,1-1 0,0 1 0,-1-1 0,1 1 0,-1 0 0,1-1 0,-1 1 0,1-1 0,-1 1 0,1 0 0,-2-1 0,-20 11 0,-19 29 0,-97 151 0,131-177 0,19-14 0,26-18 0,-33 17 0,191-112 0,-163 93 0,-32 20 0,0-1 0,1 1 0,-1 0 0,1 0 0,-1 0 0,1 0 0,0 1 0,-1-1 0,1 0 0,0 1 0,0-1 0,-1 1 0,1 0 0,0-1 0,0 1 0,0 0 0,0 0 0,-1 0 0,1 0 0,0 0 0,0 1 0,0-1 0,-1 1 0,1-1 0,0 1 0,2 1 0,-3-1 0,0 1 0,0 0 0,-1-1 0,1 1 0,0 0 0,-1 0 0,1 0 0,-1-1 0,0 1 0,0 1 0,0-1 0,0 0 0,0 0 0,0 0 0,0-1 0,0 1 0,-1 0 0,1 0 0,-1 0 0,1 0 0,-1-1 0,0 1 0,0 0 0,-2 3 0,-9 16 0,-1 1 0,-1-1 0,-1-1 0,-33 33 0,20-20 0,27-32 0,-35 32 0,35-32 0,1-1 0,-1 1 0,0-1 0,0 1 0,0-1 0,0 1 0,0-1 0,0 1 0,0-1 0,0 0 0,0 0 0,0 0 0,0 0 0,0 1 0,0-1 0,0 0 0,0-1 0,0 1 0,0 0 0,0 0 0,0 0 0,0 0 0,0-1 0,0 1 0,0-1 0,1 1 0,-1-1 0,0 1 0,0-1 0,0 1 0,0-1 0,1 1 0,-1-1 0,0 0 0,1 0 0,-1 1 0,0-1 0,1 0 0,-1 0 0,1 0 0,-1 0 0,1 0 0,-1-2 0,-3-8 0,1 0 0,-1-1 0,2 1 0,0-1 0,0 1 0,1-23 0,4-81 0,-1 69 0,1 1 0,-3 42 0,1 5 0,0 23 0,-1-13 0,-1-1 0,0 0 0,-1 0 0,0 0 0,-1 1 0,0-2 0,0 1 0,-1 0 0,-1-1 0,0 1 0,-10 13 0,0 7 0,9-18 0,1 2 0,0 0 0,1 0 0,-3 23 0,6-29 0,0 1 0,-1 0 0,0-1 0,0 1 0,-1-1 0,0 0 0,-1 1 0,0-2 0,-1 1 0,1 0 0,-1-1 0,-12 15 0,16-23 0,1 1 0,0-1 0,-1 1 0,1-1 0,-1 0 0,1 1 0,0-1 0,-1 0 0,1 0 0,-1 1 0,1-1 0,-1 0 0,1 0 0,-1 0 0,1 1 0,-1-1 0,1 0 0,-1 0 0,1 0 0,-1 0 0,1 0 0,-1 0 0,1 0 0,-1 0 0,1 0 0,-1-1 0,1 1 0,-1 0 0,1 0 0,-1 0 0,1 0 0,-1-1 0,0 1 0,-9-20 0,3-29 0,7 47 0,-2-25 0,2 20 0,0 11 0,1 13 0,0 21 0,0-71 0,-1-2 0,2-75 0,-1 96 0,0 2 0,1-2 0,1 2 0,0 0 0,1-1 0,5-14 0,-9 27 0,0 0 0,0-1 0,0 1 0,0 0 0,1 0 0,-1 0 0,0 0 0,0 0 0,0-1 0,0 1 0,0 0 0,0 0 0,0 0 0,0 0 0,0 0 0,0 0 0,0-1 0,0 1 0,0 0 0,0 0 0,1 0 0,-1 0 0,0 0 0,0 0 0,0 0 0,0 0 0,0 0 0,0 0 0,1 0 0,-1-1 0,0 1 0,0 0 0,0 0 0,0 0 0,0 0 0,0 0 0,1 0 0,-1 0 0,0 0 0,0 0 0,0 0 0,0 0 0,0 0 0,1 0 0,-1 0 0,0 1 0,0-1 0,0 0 0,0 0 0,0 0 0,0 0 0,1 0 0,-1 0 0,0 0 0,0 0 0,0 0 0,0 0 0,0 1 0,0-1 0,0 0 0,1 0 0,3 15 0,1 18 0,-4 161 0,-1-253 0,-2 16 0,1 2 0,3-2 0,1 1 0,3 0 0,13-56 0,-19 96 0,0 1 0,0 1 0,0-1 0,0 0 0,0 1 0,0-1 0,0 1 0,1-1 0,-1 1 0,0-1 0,0 0 0,1 1 0,-1-1 0,0 1 0,1-1 0,-1 1 0,0-1 0,1 1 0,-1 0 0,1-1 0,-1 1 0,1-1 0,-1 1 0,1 0 0,-1-1 0,1 1 0,0 0 0,4 15 0,-1 30 0,-4-40 0,2 12 0,-2-2 0,0 2 0,0 0 0,-2-1 0,0 1 0,0-1 0,-2 0 0,-5 17 0,0-21 0,2-19 0,1-22 0,9-10 0,-3 38 0,0-1 0,0 1 0,0-1 0,0 1 0,1-1 0,-1 1 0,0 0 0,1-2 0,-1 2 0,1 0 0,-1-1 0,1 1 0,0 0 0,0-1 0,-1 1 0,1 0 0,0 0 0,0 0 0,0 0 0,0 0 0,1 0 0,1-2 0,-2 4 0,0 0 0,0-1 0,0 1 0,0 0 0,-1 0 0,1 0 0,0 0 0,0 0 0,-1-1 0,1 1 0,0 0 0,-1 1 0,1-1 0,-1 0 0,1 0 0,-1 0 0,0 0 0,1 0 0,-1 1 0,0 0 0,0-1 0,0 0 0,0 0 0,0 2 0,4 39 0,-4-38 0,0 50 0,-3 1 0,-14 89 0,6-67 0,9-63 0,-1-1 0,0 1 0,-1-1 0,0 1 0,-1-2 0,-1 1 0,0-1 0,0 1 0,-1-2 0,-14 18 0,17-20 0,11-10 0,14-9 0,5-10 0,-2-1 0,-1 0 0,0-3 0,-2 0 0,0 0 0,-2-2 0,-1-1 0,18-34 0,-33 56 0,1 0 0,-1-1 0,1 1 0,0 0 0,0 1 0,1 0 0,-1-1 0,7-4 0,-11 9 0,0 0 0,1-1 0,-1 1 0,0 0 0,1 0 0,-1-1 0,1 1 0,-1 0 0,0 0 0,1 0 0,-1 0 0,1 0 0,-1 0 0,1 0 0,-1 0 0,0 0 0,1 0 0,-1 0 0,1 0 0,-1 0 0,1 0 0,-1 0 0,0 0 0,1 0 0,-1 1 0,1-1 0,-1 0 0,0 0 0,1 0 0,-1 1 0,0-1 0,1 0 0,-1 0 0,0 1 0,1-1 0,-1 0 0,1 1 0,-1 2 0,1 1 0,0-2 0,-1 1 0,1 0 0,-1 0 0,0-1 0,0 1 0,0 0 0,0-1 0,-1 1 0,0 4 0,-1 6 0,-1 1 0,-1-1 0,0 1 0,-1-2 0,0 2 0,-1-2 0,-1-1 0,0 2 0,0-2 0,-18 22 0,25-33 0,-1 2 0,1-2 0,-1 1 0,1-1 0,0 1 0,-1-1 0,0 1 0,1-1 0,-1 1 0,1-1 0,-1 0 0,1 1 0,-1-1 0,0 0 0,1 0 0,-1 1 0,0-1 0,1 0 0,-1 0 0,0 0 0,1 0 0,-1 0 0,0 0 0,1 0 0,-1 0 0,0 0 0,1 0 0,-1 0 0,0 0 0,0-1 0,-9-19 0,4-36 0,6 52 0,0-88 0,0 47 0,-7-77 0,7 118 0,0 1 0,-1 0 0,1 0 0,-1 0 0,0 0 0,0 0 0,0 1 0,0-1 0,0-1 0,-1 2 0,-2-4 0,4 5 0,0 1 0,-1 0 0,1 0 0,-1-1 0,1 1 0,-1 0 0,1 0 0,-1 0 0,1-1 0,0 1 0,-1 0 0,1 0 0,-1 0 0,1 0 0,-1 0 0,1 0 0,-1 0 0,1 0 0,-1 0 0,1 0 0,-1 0 0,1 1 0,-1-1 0,1 0 0,-1 0 0,1 0 0,-1 1 0,1-1 0,-1 0 0,1 0 0,0 1 0,-1-1 0,1 0 0,0 1 0,-1-1 0,1 0 0,-1 1 0,-4 6 0,1 1 0,-1-1 0,1 0 0,0 1 0,1 0 0,-5 14 0,-12 45 0,15-44 0,-1-1 0,-1-1 0,-1 0 0,-1 0 0,0 0 0,-2-2 0,-12 20 0,22-38 0,1 0 0,-1 0 0,1 0 0,-1 0 0,0 0 0,1 0 0,-1-1 0,0 1 0,0 0 0,0 0 0,0-1 0,0 1 0,0 0 0,0-1 0,0 1 0,0-1 0,0 0 0,0 1 0,0-1 0,0 0 0,0 1 0,0-1 0,0 0 0,0 0 0,-1 0 0,0 0 0,0-1 0,1 0 0,0 0 0,0 0 0,0 0 0,0 0 0,0 0 0,0 0 0,1 0 0,-1 0 0,0-1 0,1 1 0,-1 0 0,0 0 0,1-1 0,-1 1 0,1 0 0,-1-4 0,-1-7 0,0-2 0,1 1 0,0-19 0,2 4 0,1 1 0,1 0 0,2 0 0,0 1 0,2-1 0,1 1 0,1 1 0,1-1 0,16-28 0,-5 26 0,-21 27 0,1 1 0,-1-1 0,1 1 0,0-1 0,-1 1 0,1 0 0,0-1 0,0 1 0,-1 0 0,1-1 0,0 1 0,0 0 0,-1 0 0,1 0 0,0-1 0,0 1 0,0 0 0,-1 0 0,1 0 0,0 1 0,1-1 0,-1 1 0,1 0 0,0 1 0,-1-1 0,1 1 0,-1 1 0,0-2 0,1 1 0,-1 0 0,0 0 0,0 0 0,0 0 0,0 0 0,-1 0 0,1 0 0,0 0 0,-1 0 0,0 0 0,1 0 0,-1 1 0,0-1 0,0 3 0,1 36 0,-1-32 0,0-2 0,0 0 0,0 1 0,1 0 0,0-1 0,1 1 0,-1-1 0,5 11 0,-6-18 0,1 1 0,-1 0 0,0-1 0,1 1 0,-1-1 0,1 1 0,0-1 0,-1 1 0,1-1 0,-1 1 0,1-1 0,0 0 0,-1 1 0,1-1 0,0 0 0,-1 0 0,1 1 0,0-1 0,-1 0 0,1 0 0,0 0 0,0 0 0,-1 0 0,1 0 0,0 0 0,0 0 0,-1 0 0,1 0 0,0 0 0,-1-1 0,1 1 0,0 0 0,-1 0 0,1-1 0,0 1 0,-1-1 0,1 1 0,0 0 0,-1-1 0,1 1 0,-1-1 0,1 1 0,-1-1 0,1 0 0,-1 1 0,1-1 0,-1 0 0,1 0 0,-1 1 0,1-1 0,-1 1 0,0-1 0,1 1 0,-1-1 0,1 1 0,-1-1 0,1 1 0,0-1 0,-1 1 0,1 0 0,0-1 0,-1 1 0,1 0 0,-1 0 0,1-1 0,0 1 0,0 0 0,-1 0 0,1 0 0,0 0 0,-1 0 0,1 0 0,0 0 0,-1 0 0,1 0 0,0 0 0,0 0 0,-1 1 0,1-1 0,0 0 0,-1 0 0,1 1 0,-1-1 0,1 0 0,0 1 0,-1-1 0,1 1 0,-1-1 0,1 1 0,-1-1 0,1 1 0,-1-1 0,1 1 0,-1-1 0,0 1 0,1-1 0,-1 1 0,0 0 0,1-1 0,-1 2 0,5 17 0,-1-1 0,-1 0 0,0 1 0,-2 0 0,0-1 0,-2 28 0,1-2 0,1 96 0,62-283 0,-43 111 0,-15 28 0,-4 6 0,-8 17 0,-15 27 0,-15 27 0,36-72 0,1 0 0,-1-1 0,1 1 0,0 0 0,-1 0 0,1-1 0,-1 1 0,0 0 0,1-1 0,-1 1 0,1-1 0,-1 1 0,0-1 0,1 1 0,-1-1 0,0 1 0,0-1 0,0 0 0,1 1 0,-1-1 0,-1 0 0,-7-10 0,3-33 0,6 38 0,-3 5 0,-2 13 0,-5 18 0,-34 131 0,44-161 0,0 0 0,-1-1 0,1 1 0,0 0 0,0 0 0,0-1 0,-1 1 0,1 0 0,0-1 0,-1 1 0,1-1 0,0 1 0,-1 0 0,1-1 0,-1 1 0,1-1 0,-1 1 0,1-1 0,-1 1 0,1-1 0,-1 0 0,1 1 0,-1-1 0,-1 1 0,-4-15 0,1-35 0,5 49 0,-1-199 0,-1 212 0,0 1 0,-1-1 0,-5 18 0,8-31 0,0 2 0,0-2 0,0 0 0,0 1 0,0-1 0,-1 1 0,1-1 0,0 1 0,0-1 0,0 0 0,0 1 0,0-1 0,-1 1 0,1-1 0,0 0 0,0 1 0,-1-1 0,1 0 0,0 1 0,-1-1 0,1 0 0,0 1 0,-1-1 0,1 0 0,0 0 0,-1 0 0,1 1 0,-1-1 0,1 0 0,0 0 0,-1 0 0,1 0 0,-1 0 0,1 0 0,-1 1 0,1-1 0,0 0 0,-1 0 0,1 0 0,-1-1 0,1 1 0,-1 0 0,1 0 0,0 0 0,-1 0 0,1 0 0,-1 0 0,1-1 0,0 1 0,-1 0 0,1 0 0,-1-1 0,1 1 0,0 0 0,-1 0 0,1-1 0,0 1 0,0 0 0,-1-1 0,1 1 0,0-1 0,0 1 0,0 0 0,-1-1 0,1 1 0,0-1 0,0 1 0,0 0 0,0-2 0,-5-4 0,2 16 0,2-1 0,0 1 0,1 1 0,0-2 0,0 1 0,1 1 0,0-1 0,1 0 0,0 0 0,0-1 0,1 2 0,5 9 0,-7-19 0,-1-1 0,0 0 0,0 0 0,1 1 0,-1-1 0,0 0 0,0 0 0,1 1 0,-1-1 0,0 0 0,1 0 0,-1 0 0,0 0 0,1 1 0,-1-1 0,0 0 0,1 0 0,-1 0 0,0 0 0,1 0 0,-1 0 0,0 0 0,1 0 0,-1 0 0,1 0 0,-1 0 0,0 0 0,1 0 0,-1 0 0,0-1 0,1 1 0,-1 0 0,0 0 0,1 0 0,-1 0 0,0-1 0,1 1 0,-1 0 0,17-15 0,5-2 0,-21 16 0,1 1 0,-1 0 0,1 0 0,-1 0 0,1 0 0,-1 0 0,1 0 0,-1 0 0,1 0 0,-1 1 0,1-1 0,-1 1 0,0-1 0,1 1 0,-1-1 0,1 1 0,-1 0 0,0 0 0,0-1 0,1 1 0,-1 1 0,0-1 0,0 0 0,0 1 0,0-1 0,1 2 0,1 1 0,0 1 0,0 0 0,-1 1 0,0 0 0,0-1 0,3 12 0,4 45 0,-11-47 0,1 0 0,0-23 0,1-121 0,0 107 0,0 87 0,1-30 0,-2-2 0,-2 0 0,-11 57 0,14-89 0,0 0 0,0 0 0,-1 0 0,1 1 0,0-1 0,-1 0 0,1-1 0,0 1 0,-1 0 0,1 0 0,-1 0 0,1-1 0,-1 1 0,0 0 0,1 0 0,-1-1 0,0 1 0,1-1 0,-1 1 0,0 0 0,0-1 0,0 1 0,1-1 0,-1 0 0,0 1 0,0-1 0,0 0 0,0 0 0,0 1 0,0-1 0,0 0 0,0 0 0,0 0 0,0 0 0,0 0 0,1 0 0,-1 0 0,0-1 0,0 1 0,0 0 0,0 0 0,0-1 0,0 1 0,0 0 0,1-1 0,-1 1 0,0-1 0,0 0 0,-1 0 0,0 0 0,0 0 0,-1 0 0,1 0 0,-1 1 0,1-1 0,-1 1 0,1-1 0,-1 1 0,1 0 0,-1 0 0,-3 1 0,4-1 0,0 1 0,-1 0 0,1 0 0,0-1 0,-1 1 0,1-1 0,-1 0 0,1 0 0,0 0 0,-1 0 0,1 0 0,-1 0 0,1-1 0,0 1 0,-1-1 0,1 0 0,0 1 0,-1-1 0,1 0 0,0-1 0,0 1 0,0-1 0,0 1 0,0-1 0,0 1 0,0-1 0,1 0 0,-1 0 0,0 1 0,1-1 0,-1 0 0,1 0 0,0 0 0,0-1 0,0 1 0,0 0 0,0-1 0,0 0 0,1 1 0,-1-3 0,-6-33 0,3 10 0,3 53 0,5 23 0,-2-52 0,0 1 0,0 0 0,0 0 0,0-1 0,1 1 0,0 1 0,-1-2 0,1 1 0,0 1 0,0-1 0,0 1 0,0 0 0,7-3 0,-9 5 0,0 0 0,-1-1 0,1 1 0,0 0 0,0 0 0,0 0 0,0 0 0,0 0 0,0 0 0,0 0 0,0 0 0,0 0 0,0 0 0,0 1 0,0-1 0,0 0 0,0 1 0,0-1 0,0 1 0,-1-1 0,1 1 0,1 0 0,0 1 0,-1 0 0,1 0 0,0 0 0,-1 0 0,0 0 0,0 1 0,1 0 0,-1-1 0,-1 1 0,1-1 0,0 1 0,0 3 0,3 17 0,-2-1 0,1 38 0,1-77 0,0 1 0,2-1 0,0 1 0,14-26 0,-19 40 0,1 1 0,-1 0 0,1 0 0,0 0 0,-1 0 0,1 1 0,0-1 0,-1 0 0,1 1 0,0-1 0,0 1 0,0-1 0,0 1 0,0 0 0,0 0 0,0 0 0,-1 0 0,1 0 0,0 0 0,0 1 0,0-1 0,0 1 0,0-1 0,-1 1 0,1 0 0,2 0 0,4 2 0,0 1 0,0-1 0,-1 1 0,1 0 0,6 7 0,8 27 0,-15-22 0,-8-31 0,10 39 0,-2-24 0,-2-19 0,-4 11 0,0 0 0,-1 0 0,0-1 0,-1 1 0,0 0 0,0-1 0,-1 1 0,-2-9 0,-26-69 0,10 33 0,-16-55 0,36 108 0,0 0 0,0-1 0,0 1 0,0 0 0,0-1 0,0 1 0,0 0 0,0-2 0,-1 2 0,1 0 0,0-1 0,0 1 0,0 0 0,0-1 0,0 1 0,-1 0 0,1-1 0,0 1 0,0 0 0,0 0 0,-1-1 0,1 1 0,0 0 0,0 0 0,-1 0 0,1-1 0,0 1 0,-1 0 0,1 0 0,0 0 0,0 0 0,-1-1 0,1 1 0,0 0 0,-1 0 0,1 0 0,-1 0 0,1 0 0,0 0 0,-1 0 0,1 0 0,0 0 0,-1 0 0,1 0 0,0 0 0,-1 0 0,1 1 0,0-1 0,-1 0 0,-5 23 0,3 35 0,6 21 0,0-55 0,-2 0 0,0 1 0,-2-2 0,-1 1 0,0 0 0,-6 24 0,7-46 0,0 0 0,0 1 0,0-1 0,0 0 0,0 0 0,0 2 0,0-2 0,-1 0 0,1 0 0,-1 0 0,1-1 0,-1 1 0,0 0 0,0-1 0,0 1 0,0-1 0,-4 3 0,5-4 0,0 0 0,0 0 0,0 0 0,-1 0 0,1 0 0,0 0 0,0 0 0,-1 0 0,1 0 0,0-1 0,0 1 0,0 0 0,0-1 0,0 1 0,0-1 0,-1 0 0,1 1 0,0-1 0,0 0 0,1 1 0,-1-1 0,0 0 0,0 0 0,0 0 0,0 0 0,1 0 0,-1 0 0,0 0 0,1 0 0,-1 0 0,1 0 0,0 0 0,-1 0 0,1-1 0,0 0 0,-1-1 0,-2-7 0,0 0 0,1-1 0,1 0 0,-2-21 0,3 22 0,-1 1 0,0-1 0,0 0 0,-1 1 0,0 0 0,-4-11 0,6 19 0,-1 1 0,1 0 0,0-1 0,-1 1 0,1 0 0,0-1 0,-1 1 0,1 0 0,-1 0 0,1-1 0,0 1 0,-1 0 0,1 0 0,-1 0 0,1 0 0,-1-1 0,1 1 0,0 0 0,-1 0 0,1 0 0,-1 0 0,1 0 0,-1 0 0,1 0 0,-1 0 0,1 0 0,-1 0 0,1 1 0,-1-1 0,1 0 0,0 0 0,-1 0 0,1 0 0,-1 1 0,1-1 0,0 0 0,-1 1 0,1-1 0,0 0 0,-1 0 0,1 1 0,0-1 0,-1 1 0,-26 25 0,-1-1 0,27-24 0,0-1 0,0 1 0,0-1 0,0 0 0,0 1 0,0-1 0,0 0 0,0 0 0,0 0 0,0 0 0,0 0 0,0 0 0,-1 0 0,1 0 0,0 0 0,0 0 0,0-1 0,0 1 0,0 0 0,0-1 0,0 1 0,0-1 0,0 1 0,0-1 0,0 0 0,0 1 0,0-1 0,1 0 0,-1 1 0,0-1 0,0-2 0,-1 0 0,0 1 0,1-1 0,-1 1 0,1-1 0,0 0 0,0 0 0,0 1 0,0-1 0,1-1 0,-1 1 0,0-6 0,1 7 0,0-1 0,0 1 0,0-1 0,0 1 0,1 0 0,-1-2 0,1 2 0,-1-1 0,1 1 0,0 0 0,0 0 0,0 0 0,0-1 0,2-2 0,-2 4 0,0 0 0,0 1 0,0-1 0,0-1 0,0 1 0,0 1 0,0-1 0,0 1 0,1-1 0,-1 1 0,0-1 0,0 1 0,0 0 0,1 0 0,-1-1 0,0 1 0,0 0 0,1 0 0,-1 0 0,0 0 0,0 1 0,1-1 0,-1 0 0,0 0 0,0 1 0,0-1 0,0 1 0,1-1 0,-1 1 0,1 0 0,8 7 0,-1-2 0,0 2 0,0 0 0,0 0 0,-1 0 0,0 1 0,-1 1 0,0-1 0,6 12 0,0-1 0,9 13 0,26 57 0,-14-25 0,-43-100 0,-11-71 0,15 72 0,3 30 0,1 14 0,0 31 0,1-15 0,1-62 0,1-23 0,0 36 0,-1 1 0,-1 0 0,-1-1 0,0 0 0,-2 1 0,-6-23 0,9 44 0,-1-1 0,1 1 0,-1 0 0,0-1 0,1 0 0,-1 1 0,0-1 0,0 1 0,0 0 0,0 0 0,0 0 0,0 0 0,0 0 0,-1 0 0,1 0 0,0 0 0,-1 0 0,1 0 0,0 1 0,-1-1 0,1 1 0,-1-1 0,1 1 0,-1-1 0,1 1 0,-1 0 0,1 0 0,-1 0 0,1 0 0,-1 0 0,1 0 0,-3 1 0,-6 0 0,0 1 0,1 1 0,-1 0 0,-11 6 0,-15 3 0,9-7 0,18-3 0,0-1 0,0 1 0,0 0 0,0 2 0,0-1 0,0 0 0,1 1 0,0 0 0,-16 11 0,-25 29 0,33-28 0,-1-1 0,0-1 0,-31 20 0,45-33 0,1 0 0,-1 1 0,0-1 0,1 0 0,-1 0 0,0 0 0,0-1 0,0 1 0,1 0 0,-1-1 0,0 0 0,0 0 0,0 0 0,-5-1 0,7 1 0,-1-1 0,1 1 0,0-1 0,-1 0 0,1 1 0,0-1 0,-1 0 0,1 0 0,0 0 0,0 0 0,0 0 0,0 0 0,0 0 0,0 0 0,0-1 0,0 1 0,0 0 0,1-1 0,-1 1 0,0-2 0,-1-4 0,1 2 0,0-1 0,0 0 0,0 0 0,1 0 0,0 0 0,0 0 0,1 1 0,-1-2 0,1 1 0,1 1 0,2-12 0,15-31 0,1-1 0,3 2 0,1 2 0,2-1 0,2 2 0,2 2 0,2 1 0,2 2 0,47-45 0,-55 57 0,-1 0 0,-2-2 0,32-50 0,-53 90 0,0-2 0,0 1 0,-1 1 0,0-1 0,-1 18 0,-2 16 0,-3 0 0,-1 0 0,-2-2 0,-1 2 0,-3-2 0,-1 0 0,-2-1 0,-2 0 0,-2-2 0,-37 61 0,54-97 0,0 1 0,-1-1 0,0 1 0,1-1 0,-1 1 0,0-1 0,-1 0 0,1-1 0,-6 4 0,9-6 0,-1 1 0,1-1 0,-1 0 0,0 0 0,1 0 0,-1 1 0,1-1 0,-1 0 0,0 0 0,1 0 0,-1 0 0,1 0 0,-1 0 0,0 0 0,1-1 0,-1 1 0,1 0 0,-1 0 0,1 0 0,-1-1 0,0 1 0,1 0 0,-1 0 0,1-1 0,-1 0 0,-1 0 0,1-1 0,0 1 0,0-1 0,0 0 0,0 0 0,0 1 0,0-2 0,1 1 0,-1 0 0,1 0 0,-1 0 0,0-2 0,-1-14 0,1 0 0,1 0 0,0 0 0,1 1 0,1-2 0,0 2 0,1-1 0,1 0 0,1 2 0,9-25 0,9-15 0,49-89 0,-64 128 0,53-84 0,-53 90 0,0 1 0,0 0 0,1 0 0,0 1 0,1 0 0,19-13 0,-28 21 0,1 0 0,-1 0 0,1 0 0,-1 0 0,1 0 0,-1 1 0,1-1 0,0 1 0,-1-1 0,1 1 0,0-1 0,-1 1 0,1 0 0,0 0 0,0 0 0,-1 0 0,1 0 0,0 0 0,0 0 0,-1 1 0,1-1 0,0 1 0,2 0 0,-2 1 0,0 0 0,0-1 0,0 1 0,0 0 0,0 0 0,-1 0 0,1 0 0,-1 1 0,1-1 0,-1 0 0,0 2 0,0-2 0,0 1 0,1 2 0,2 13 0,0-1 0,-2 1 0,2 33 0,-4-46 0,0 234 0,-3-223 0,1-44 0,0-56 0,1-45 0,3 218 0,-1 70 0,-2-137 0,-1-1 0,-1 0 0,-1 0 0,0 0 0,-9 23 0,11-40 0,0 0 0,1 0 0,-1 0 0,-1 0 0,1 0 0,-1 0 0,-4 5 0,7-9 0,-1 1 0,1-1 0,-1 1 0,1-1 0,0 0 0,-1 0 0,1 1 0,-1-1 0,1 0 0,-1 0 0,1 1 0,-1-1 0,1 0 0,-1 0 0,1 0 0,-1 0 0,1 0 0,-1 0 0,1 0 0,-1 0 0,1 0 0,-1 0 0,0 0 0,1 0 0,-1-1 0,0 1 0,0-1 0,0 0 0,0 0 0,0 0 0,0 0 0,0 0 0,1 0 0,-1 0 0,0 0 0,1 0 0,-1 0 0,1 0 0,-1 0 0,1-2 0,-1 0 0,-5-27 0,1 1 0,1-1 0,2-1 0,1 1 0,3-41 0,-1-37 0,2 467 0,-5-243 0,2-140 0,0-17 0,5-42 0,-4 73 0,0 0 0,1 0 0,0 0 0,1 1 0,0-2 0,1 2 0,0-1 0,0 1 0,10-15 0,-14 24 0,0-1 0,0 1 0,0-1 0,1 1 0,-1-1 0,0 1 0,1-1 0,-1 1 0,0 0 0,1-1 0,-1 1 0,0-1 0,1 1 0,-1 0 0,1 0 0,-1-1 0,1 1 0,-1 0 0,1 0 0,-1-1 0,1 1 0,-1 0 0,1 0 0,-1 0 0,1 0 0,-1 0 0,1 0 0,-1 0 0,1 0 0,-1 0 0,1 0 0,-1 0 0,1 0 0,-1 0 0,1 0 0,-1 1 0,2-1 0,9 22 0,-2 38 0,-9-59 0,3 39 0,-1-9 0,0-1 0,2 0 0,1-1 0,1 1 0,2-1 0,14 36 0,-22-64 0,0 1 0,1-1 0,-1 0 0,0 0 0,1 0 0,0 0 0,-1 1 0,1-1 0,0 0 0,-1 0 0,1 0 0,0 0 0,0 0 0,0 0 0,0 0 0,0 0 0,0-1 0,0 1 0,0 0 0,0-1 0,0 1 0,3 0 0,-3-2 0,-1 1 0,1-1 0,0 1 0,0-1 0,0 0 0,-1 1 0,1-1 0,0 0 0,-1 0 0,1 1 0,-1-1 0,1 0 0,-1 0 0,1 0 0,-1 0 0,1 0 0,-1-1 0,0 1 0,0 0 0,1-2 0,7-63 0,-8 66 0,2-30 0,0 14 0,-1 2 0,0-1 0,-1 0 0,-1 0 0,-3-18 0,4 33 0,0 0 0,0 0 0,0-1 0,0 1 0,0 0 0,0 0 0,0 0 0,0 0 0,0 0 0,0-1 0,0 1 0,0 0 0,0 0 0,0 0 0,0 0 0,0 0 0,0-1 0,0 1 0,0 0 0,0 0 0,0 0 0,-1 0 0,1 0 0,0 0 0,0 0 0,0 0 0,0-1 0,0 1 0,0 0 0,-1 0 0,1 0 0,0 0 0,0 0 0,0 0 0,0 0 0,0 0 0,0 0 0,-1 0 0,1 0 0,0 0 0,0 0 0,0 0 0,0 0 0,0 0 0,-1 0 0,1 0 0,0 0 0,0 0 0,0 0 0,0 0 0,0 0 0,-1 0 0,1 0 0,0 0 0,0 1 0,0-1 0,0 0 0,0 0 0,0 0 0,0 0 0,-1 0 0,1 0 0,0 0 0,0 1 0,0-1 0,-9 15 0,-2 18 0,9-26 0,0-1 0,0 1 0,-1 0 0,1 0 0,-7 8 0,9-14 0,-1 0 0,1 1 0,-1-1 0,0 0 0,1 0 0,-1 0 0,0 0 0,0 0 0,1-1 0,-1 1 0,0 0 0,0-1 0,0 1 0,0-1 0,0 1 0,0-1 0,0 1 0,0-1 0,0 1 0,-1-1 0,1 0 0,0 0 0,0 0 0,0 1 0,0-1 0,0 0 0,-1 0 0,1-1 0,0 1 0,0 0 0,0 0 0,0-1 0,0 1 0,0 0 0,0-1 0,0 1 0,0-1 0,0 1 0,0-1 0,0 0 0,0 1 0,-1-2 0,-16-23 0,16 22 0,1 0 0,-1-2 0,0 2 0,-1 1 0,1-1 0,0 0 0,-1 0 0,-3-2 0,6 5 0,0 0 0,-1 0 0,1 0 0,-1 0 0,1 0 0,0-1 0,-1 1 0,1 0 0,0 0 0,-1 0 0,1 0 0,-1 0 0,1 0 0,0 0 0,-1 0 0,1 1 0,-1-1 0,1 0 0,0 0 0,-1 0 0,1 0 0,0 0 0,-1 1 0,1-1 0,0 0 0,-1 0 0,1 0 0,0 1 0,-1-1 0,-10 24 0,1 44 0,10-58 0,-1 1 0,0-2 0,-1 2 0,0-1 0,0 0 0,-1 0 0,0-1 0,-1 1 0,0 0 0,-5 7 0,8-16 0,1-1 0,-1 1 0,1 0 0,-1-1 0,1 0 0,-1 1 0,0-1 0,1 2 0,-1-2 0,0 0 0,1 1 0,-1-1 0,0 0 0,1 0 0,-1 0 0,0 1 0,0-1 0,1 0 0,-1 0 0,0 0 0,0 0 0,1 0 0,-1-1 0,0 1 0,0 0 0,1 0 0,-1 0 0,0 0 0,1-1 0,-1 1 0,0 0 0,1-2 0,-1 2 0,0-1 0,1 1 0,-1-1 0,1 1 0,-1-1 0,1 1 0,-1-1 0,1 1 0,-1-1 0,1 0 0,-1 1 0,1-1 0,0 0 0,0 1 0,-1-1 0,1-1 0,-18-38 0,11 6 0,1 1 0,2-1 0,-1-48 0,5 81 0,1 5 0,-1 0 0,0 2 0,0-2 0,0 0 0,-1 1 0,1-1 0,-1 1 0,0-1 0,0 1 0,0-1 0,-1 0 0,0 0 0,0 0 0,-3 7 0,4-11 0,1 0 0,-1 0 0,0 0 0,1 0 0,-1 0 0,0 0 0,0 0 0,1-1 0,-1 1 0,1 0 0,-1 0 0,0 0 0,1-1 0,-1 1 0,0 0 0,1-2 0,-1 2 0,1-1 0,-1 1 0,1 0 0,-1-1 0,1 1 0,-1-1 0,1 0 0,-1 1 0,1-1 0,0 1 0,-1-1 0,1 1 0,0-1 0,0 0 0,-1 1 0,1-1 0,0 0 0,0 1 0,0-1 0,0 0 0,0 0 0,-6-8 0,3 18 0,4 7 0,-1 3 0,-1-17 0,0-10 0,-23-121 0,17 115 0,3 25 0,0 30 0,2-11 0,0-15 0,1 1 0,0 0 0,1-1 0,1 1 0,1-1 0,0 1 0,4 17 0,20 56 0,-19-59 0,2 0 0,0 0 0,19 36 0,-28-64 0,1 0 0,0 0 0,-1-1 0,1 1 0,0 0 0,0-1 0,0 1 0,0-1 0,0 1 0,1-1 0,-1 1 0,0 0 0,1-1 0,-1 1 0,1-1 0,-1 0 0,1 0 0,0 0 0,-1-1 0,3 2 0,-3-2 0,0-1 0,0 0 0,0 1 0,0-1 0,0 0 0,0 0 0,0 1 0,-1-1 0,1 0 0,0 0 0,-1 0 0,1-1 0,0 1 0,-1 0 0,1 0 0,-1 0 0,0 0 0,1 0 0,-1 0 0,0 0 0,0 0 0,1 0 0,-1-2 0,2-16 0,0 1 0,-1-32 0,-5-220 0,4 282 0,1-1 0,0 0 0,1 1 0,0-1 0,1 0 0,0 0 0,0-1 0,1 1 0,0-1 0,1 0 0,11 17 0,-16-25 0,0-2 0,0 1 0,1-1 0,-1 1 0,1-1 0,-1 1 0,0-1 0,1 1 0,-1-1 0,1 0 0,-1 1 0,1-1 0,-1 0 0,1 1 0,-1-1 0,1 0 0,-1 0 0,1 1 0,0-1 0,-1 0 0,1 0 0,-1 0 0,1 0 0,0 0 0,-1 0 0,1 0 0,-1 0 0,1 0 0,0 0 0,-1 0 0,1 0 0,11-18 0,-2-30 0,-10 47 0,6-73 0,-4-93 0,-2 162 0,0 11 0,-4 120 0,0-115 0,0-13 0,-4-20 0,-4-60 0,3 0 0,4-151 0,4 139 0,1-103 0,1 531 0,-4-297 0,3-37 0,0 0 0,0 0 0,-1 0 0,1 0 0,0 0 0,0 1 0,0-1 0,-1 0 0,1 0 0,0 0 0,0 0 0,0 0 0,-1 0 0,1 0 0,0 0 0,0 0 0,-1 0 0,1 0 0,0 0 0,0 0 0,0 0 0,-1-1 0,1 1 0,0 0 0,0 0 0,0 0 0,-1 0 0,1 0 0,0 0 0,0 0 0,0-1 0,0 1 0,-1 0 0,1 0 0,0 0 0,0 0 0,0-1 0,0 1 0,0 0 0,0 0 0,0 0 0,-1-1 0,1 1 0,0 0 0,0 0 0,0-1 0,0 1 0,0 0 0,0 0 0,0 0 0,0-1 0,0 1 0,0 0 0,0 0 0,0 0 0,0-1 0,0 1 0,1 0 0,-17-65 0,8 8 0,0-2 0,5 42 0,3 17 0,0 0 0,0 0 0,0 0 0,0 0 0,0 0 0,0 0 0,0 0 0,0 0 0,0 0 0,0 0 0,0 0 0,-1 0 0,1 0 0,0 0 0,0 0 0,0 0 0,0 0 0,0 0 0,0 0 0,0 0 0,0 0 0,0 0 0,0 0 0,0 0 0,0 0 0,0 0 0,0 0 0,-1 0 0,1 0 0,0 0 0,0-1 0,0 1 0,0 0 0,0 0 0,0 0 0,0 0 0,0 0 0,0 0 0,0 0 0,-63 302 0,34-172 0,21-90 0,-2-1 0,-25 64 0,34-99 0,-1 0 0,0 0 0,0 0 0,0 0 0,-1-1 0,1 0 0,-1 1 0,0-1 0,0 0 0,-4 4 0,6-7 0,1 1 0,-1-1 0,1 0 0,-1 0 0,1 0 0,-1 1 0,1-1 0,-1 0 0,1 0 0,-1 0 0,1 0 0,-1 0 0,0 0 0,1 0 0,-1 0 0,1 0 0,-1 0 0,1 0 0,-1 0 0,1 0 0,-1-1 0,1 1 0,-1 0 0,1 0 0,-1-1 0,1 1 0,-2-1 0,1 0 0,0-2 0,-1 1 0,1 1 0,0-1 0,0 0 0,0 0 0,0 0 0,1 0 0,-1 1 0,0-1 0,0-4 0,-7-51 0,2-1 0,2 0 0,7-101 0,0 66 0,0-42 0,-3 135 0,0-1 0,0 1 0,0-1 0,-1 1 0,1-2 0,0 2 0,0-1 0,0 1 0,1-1 0,-1 1 0,0-1 0,0 1 0,0-1 0,0 1 0,0-1 0,0 1 0,1-1 0,-1 1 0,0-1 0,1 1 0,-1-1 0,0 1 0,0 0 0,1-1 0,-1 1 0,1-1 0,-1 1 0,0 0 0,1 0 0,-1-1 0,1 1 0,-1 0 0,1-1 0,10 17 0,5 32 0,-3 7 0,8 88 0,-18-104 0,2-2 0,1-1 0,1 2 0,3-2 0,24 63 0,-34-98 0,0 0 0,0 0 0,0 0 0,0-1 0,1 1 0,-1 0 0,0 0 0,1-1 0,-1 1 0,0 0 0,1-1 0,-1 1 0,1 0 0,-1-1 0,1 1 0,-1 0 0,1-1 0,0 1 0,-1-1 0,1 1 0,0-1 0,-1 0 0,1 1 0,0-1 0,-1 0 0,1 1 0,0-1 0,0 0 0,0 0 0,-1 0 0,1 0 0,0 1 0,0-1 0,1-1 0,-1 0 0,1 0 0,-1-1 0,0 0 0,0 1 0,0-1 0,0 0 0,0 0 0,0 1 0,-1-1 0,1 0 0,0 0 0,-1-1 0,1-1 0,8-73 0,-9 74 0,1-31 0,0 20 0,-1 30 0,0-7 0,-4 32 0,4-41 0,0 0 0,0 0 0,0 1 0,-1-1 0,1 0 0,0 0 0,0 1 0,0-1 0,0 0 0,0 0 0,0 0 0,0 1 0,-1-1 0,1 0 0,0 0 0,0 0 0,0 1 0,-1-1 0,1 0 0,0 0 0,0 0 0,0 0 0,-1 0 0,1 0 0,0 0 0,0 1 0,-1-1 0,1 0 0,0 0 0,0 0 0,0 0 0,-1 0 0,1 0 0,0 0 0,0 0 0,-1 0 0,1 0 0,0 0 0,0 0 0,-1-1 0,1 1 0,0 0 0,-16-19 0,7 0 0,1 0 0,1 0 0,-7-29 0,4 12 0,1 21 0,4 27 0,2 38 0,3-47 0,2 329 0,0-425 0,4 1 0,31-165 0,-35 251 0,16-56 0,-18 60 0,1-1 0,0 1 0,0-2 0,1 2 0,-1 0 0,1-1 0,-1 1 0,1 0 0,-1 0 0,1 0 0,0 0 0,0 0 0,0 1 0,0-1 0,1 0 0,-1 1 0,0 0 0,3-3 0,-3 4 0,-1 0 0,1 0 0,0 0 0,-1 0 0,1 0 0,0 0 0,-1 1 0,1-1 0,0 1 0,-1-1 0,1 2 0,-1-2 0,1 1 0,-1 0 0,1 0 0,-1 0 0,1 0 0,-1 0 0,0 0 0,0 0 0,1 0 0,-1 0 0,0 1 0,0-1 0,0 0 0,1 4 0,22 45 0,-9-2 0,-2 0 0,-2 1 0,-2 1 0,3 76 0,47-546 0,-58 415 0,1-7 0,0-1 0,1 1 0,0 0 0,1 0 0,0 0 0,10-18 0,-14 29 0,0 1 0,0 0 0,1-1 0,-1 1 0,0 0 0,0-2 0,0 2 0,0 0 0,1-1 0,-1 1 0,0 0 0,0 0 0,1 0 0,-1-1 0,0 1 0,0 0 0,1 0 0,-1 0 0,0-1 0,1 1 0,-1 0 0,0 0 0,1 0 0,-1 0 0,0 0 0,1 0 0,-1 0 0,0 0 0,1 0 0,-1 0 0,0 0 0,1 0 0,-1 0 0,0 0 0,1 0 0,-1 0 0,0 0 0,1 0 0,-1 0 0,0 1 0,1-1 0,-1 0 0,0 0 0,1 0 0,-1 0 0,0 1 0,0-1 0,1 0 0,-1 0 0,0 1 0,0-1 0,0 0 0,1 2 0,-1-2 0,0 0 0,0 1 0,0-1 0,0 0 0,0 1 0,0-1 0,1 0 0,-1 1 0,6 27 0,3 68 0,-7 188 0,-4-220 0,2-47 0,-1-22 0,1-31 0,-1-224 0,2 342 0,-3 124 0,-3-175 0,5-31 0,0 1 0,0-1 0,0 0 0,0 0 0,0 0 0,0 0 0,0 1 0,0-1 0,0 0 0,0 0 0,0 0 0,0 0 0,0 1 0,0-1 0,0 0 0,0 0 0,0 0 0,0 0 0,-1 0 0,1 0 0,0 1 0,0-1 0,0 0 0,0 0 0,0 0 0,0 0 0,-1 0 0,1 0 0,0 0 0,0 0 0,0 0 0,0 0 0,0 0 0,-1 0 0,1 1 0,0-1 0,0 0 0,0 0 0,0 0 0,-1 0 0,1 0 0,0 0 0,0-1 0,0 1 0,0 0 0,-1 0 0,1 0 0,0 0 0,0 0 0,0 0 0,0 0 0,0 0 0,-1 0 0,1 0 0,0 0 0,0-1 0,0 1 0,0 0 0,0 0 0,0 0 0,-1 0 0,-1-5 0,0 0 0,0-1 0,0 0 0,1 1 0,0 0 0,0-1 0,0-7 0,-18-486 0,15 547 0,-3 0 0,-1-1 0,-26 84 0,12-52 0,16-51 0,4-18 0,0 2 0,-1-2 0,0 1 0,-1 0 0,0-1 0,0 0 0,-1 0 0,-8 13 0,12-23 0,1 1 0,-1 0 0,1-1 0,-1 1 0,0-1 0,1 1 0,-1-1 0,0 1 0,1-1 0,-1 1 0,0-1 0,1 1 0,-1-1 0,0 0 0,0 0 0,0 1 0,1-1 0,-1 0 0,0 0 0,0 0 0,0 0 0,0 0 0,0 0 0,1 0 0,-1 0 0,0 0 0,0 0 0,0-1 0,1 1 0,-1 0 0,0-1 0,0 1 0,0 0 0,1-1 0,-1 1 0,0-1 0,1 1 0,-1-1 0,0 0 0,-20-31 0,13 7 0,0 0 0,1 0 0,1 0 0,2-1 0,-3-33 0,1-135 0,6 155 0,1-34 0,0 67 0,-1 8 0,1 38 0,1 223 0,-2-480 0,1 346 0,6-158-1365,2-5-5461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14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579 0 9830,'-46'1'670,"-1"1"0,-46 10-1,74-9-550,1 1-1,0 1 1,0 1-1,1 0 1,0 2-1,0 0 0,-30 19 1,40-21-54,1 0 1,0 1-1,0-1 0,1 0 1,-1 1-1,1 1 0,1-1 1,-1 1-1,1-1 0,1 2 1,-1-1-1,-3 15 0,-2 11 353,-8 62-1,15-83-350,-7 84 1106,6 193 0,5-163-515,-2-113-566,0-2-1,1 2 1,0-2 0,0 2-1,2-2 1,0 2-1,0-2 1,1 1 0,0-1-1,1-1 1,0 2 0,1-2-1,1 1 1,0-1 0,0-1-1,1 1 1,0-1 0,0 0-1,1-1 1,1-1 0,-1 0-1,17 11 1,42 35 468,-47-36-298,-1-2-1,30 18 1,-48-32-229,0-1 1,0 0-1,0 0 1,0-1-1,0 1 1,0 0-1,0-1 1,1 1-1,-1-1 1,0 1-1,0-1 1,0 0-1,1 0 1,2-1-1,-4 1-31,0 0 0,0-1 0,0 1 0,0-1 0,-1 1 0,1-1 0,0 1 0,0-1 0,0 1 0,-1-1 1,1 0-1,0 1 0,-1-1 0,1 0 0,-1-1 0,1 1 0,-1 1 0,1-1 0,-1 0 0,0 0 0,1 0 0,-1 0 0,0-1 0,1-3-38,0 1-1,-1-1 1,0-1 0,0 1 0,-1 1-1,1-1 1,-1 0 0,0 0 0,0 0-1,-1 0 1,-2-6 0,-16-31-215,-1 3-1,-2 0 1,-36-47 0,38 56 110,14 19 70,0-1-1,0-1 1,1 1 0,1-2 0,0 2-1,0-2 1,2 1 0,-1-1 0,-1-23-1,1-7-318,5-77-1,1 71 94,-2 33 267,1-2-1,1 0 1,1 1-1,1 0 1,0-1 0,1 2-1,1-1 1,0 1-1,2 1 1,0-1-1,0 1 1,1 0 0,1 0-1,1 1 1,0 1-1,1 0 1,0 0-1,19-14 1,-30 26 41,1 1 1,-1 0 0,0 0-1,1 0 1,-1-1-1,1 1 1,-1 1-1,1-1 1,-1 0-1,1 0 1,0 1 0,0-1-1,-1 0 1,1 1-1,0 0 1,0-1-1,-1 1 1,1 0-1,0 0 1,0 0 0,0 0-1,-1 1 1,1-1-1,0 0 1,0 1-1,-1-1 1,1 1-1,0-1 1,-1 1 0,1 0-1,0 0 1,-1 0-1,1 0 1,-1 0-1,1 0 1,-1 0-1,0 0 1,0 1 0,1-1-1,-1 2 1,0-2-1,0 1 1,0-1-1,0 1 1,-1-1-1,1 1 1,0 0 0,-1-1-1,1 5 1,4 8 57,-2 0 0,0 2 0,0-2 0,0 29 0,-2 44 186,-1-57-124,0-1 0,2 1 0,1-1-1,1 1 1,8 31 0,-9-52-105,12 37 181,-1 2 1,-3 0-1,-1 0 0,4 72 1,-15-11 91,-3-654-2558,6 292 1291,-2 237 896,-1 0 1,0-1-1,-1 1 0,-1 0 1,-9-29-1,11 42 85,0-1-1,0 1 1,-1 1-1,1-1 1,-1 0-1,1 1 1,-1-1-1,0 1 1,0 0-1,0-1 1,0 0-1,-1 1 1,1 0 0,-1 1-1,1-1 1,-4-1-1,4 2 10,-1 0-1,0 1 0,0 0 1,0-1-1,1 1 0,-1 0 1,0 0-1,0 1 0,0-1 1,1 1-1,-1-1 0,0 1 1,1 0-1,-1 0 0,0 0 1,1 0-1,-1 1 0,1-1 1,0 0-1,-1 1 0,-2 3 1,-8 6 91,0 0 1,1 1 0,0 0-1,1 2 1,-18 25-1,-44 85 326,47-78-250,21-36-157,-1 0 34,1 0-1,-2 1 0,1-2 1,-1 0-1,0 1 1,-16 14-1,22-24-63,1 1-1,-1 0 0,0-1 1,1 1-1,-1-1 0,0 1 0,1-1 1,-1 1-1,0-1 0,0 1 1,1-1-1,-1 0 0,0 1 0,0-1 1,0 0-1,0 0 0,1 0 1,-1 0-1,0 0 0,0 0 1,0 0-1,0 0 0,0 0 0,1 0 1,-1 0-1,0 0 0,0 0 1,0-1-1,0 1 0,1 0 1,-1-1-1,0 1 0,0-1 0,1 1 1,-1-1-1,0 1 0,1-1 1,-1 1-1,0-1 0,1 0 1,-1 1-1,0-2 0,0-1-23,0 0 0,0 1 0,0-1 0,1 0 0,-1 1 0,1-1 0,-1 0 0,1 1 0,0-1 0,0-1 0,0 2 0,1-6 0,5-12-79,-1 1-1,2-1 0,1 0 0,0 2 0,1-1 1,1 1-1,1 1 0,1-1 0,14-15 1,1 0-132,1 2 0,2 0 0,43-33 1,-65 57 273,1 1 0,0 0 0,0 0 0,11-4 0,-19 10-33,-1 0 0,1-1 0,-1 1 0,1 0 0,-1 0 0,0 0 0,1-1 0,-1 1 0,1 0 0,-1 0 0,1 0 0,-1 0-1,1 0 1,-1 0 0,1 0 0,-1 0 0,1 0 0,-1 0 0,1 0 0,-1 1 0,1-1 0,-1 0 0,1 0 0,-1 0 0,1 1 0,-1-1-1,1 0 1,-1 0 0,0 1 0,1-1 0,-1 0 0,0 1 0,1 0 0,-1 1 6,1 0 0,-2 0 0,1 0-1,0 0 1,0 0 0,0 0 0,-1 1 0,1-1 0,-1 0-1,0 0 1,0 0 0,1 0 0,-1-1 0,-2 3 0,-24 47 351,-2-1 0,-61 77 0,54-80-54,3 1-1,-48 92 1,72-121-216,2 2-1,1 0 1,0 0-1,1 0 1,1 1-1,-1 40 0,7 139 519,2-100-309,-3-94-288,-1 53 249,3 0 1,13 74-1,-6-85-52,-3 2-1,-1-1 0,-2 78 1,-5-122-189,1 0 0,-2 0 0,1 0-1,-1 0 1,1 0 0,-2 0 0,1-1 0,-1 0 0,1 2 0,-2-2 0,1 0 0,0 0 0,-1-1 0,0 2 0,0-2 0,0 0 0,-1 0-1,0 0 1,1-1 0,-1 1 0,0 0 0,-1-1 0,-5 2 0,-2 1 79,0-1-1,-1 0 1,1 0-1,-1-1 1,0-2 0,0 1-1,-15-1 1,137-7 539,172-34 0,-273 38-687,0 0 1,1-1-1,-1 0 0,0 0 0,0-1 1,0 0-1,0 0 0,-1 0 0,1-1 1,-1-1-1,0 0 0,0 1 1,0-1-1,-1 0 0,0 0 0,0-2 1,0 1-1,-1 0 0,1 0 0,-1-1 1,-1 0-1,1 1 0,-1-1 1,0-1-1,-1 1 0,0 0 0,3-16 1,-7 20-1,-5 9 39,-12 17 42,12-14-28,-44 43 41,-2-3 1,-2-2 0,-72 46-1,124-91-44,-34 23 15,36-24-18,-1 0 0,1-1 0,-1 1 0,1 0 0,-1 0 0,1-1 0,-1 1 0,1-1 1,-1 1-1,0-1 0,1 0 0,-1 0 0,0 1 0,1-1 0,-1 0 0,0-1 0,1 1 0,-1 0 0,0 0 0,-2-2 1,4 2-2,-1-1 0,1 1 1,0-1-1,0 1 0,-1-1 1,1 0-1,0 1 0,0-1 1,0 1-1,0-1 0,0 0 1,0 1-1,0-1 0,0 0 1,0 1-1,0-1 0,0 1 1,0-1-1,1 0 0,-1 1 1,0-1-1,0 1 0,1-1 1,-1 1-1,0-1 0,0 0 1,2-1-1,13-21 10,-9 13-38,31-59-487,-17 34 453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1 0 9830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1 0 9830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185 0 12496,'-185'766'0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02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18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1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87 9830,'0'-8'0,"0"-11"0,8-11 0,3 1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30 9830,'8'0'328,"10"0"-1,3-8 1,5-4 0,-2 2-328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36 408 9830,'0'-17'0,"0"-12"0,0-11 0,0-14 0,-7-15 0,-4-3 0,2 2 0,1 13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9T11:13:19.8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1 0 8192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9T11:14:04.6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0 633 8192,'1'-2'366,"0"1"1,0 0-1,1 0 1,-1 0-1,0 0 1,0 0-1,0 0 1,1 1-1,-1-1 1,0 0-1,1 1 1,-1-1-1,1 1 1,-1-1 0,0 1-1,1 0 1,-1-1-1,1 1 1,-1 0-1,3 0 1,-3 0-98,1 1 0,-1 0 1,0-1-1,0 1 0,0-1 1,0 1-1,0 0 0,0 0 1,0 0-1,0 0 0,0 0 1,0 0-1,0 0 1,0 0-1,-1 0 0,1 0 1,0 0-1,0 2 0,2 7 768,1-1 0,-2 1 0,1 0-1,1 16 1,-4-23-1013,42 201-24,-12-70 0,71 440 0,-96-543 0,2 0 0,1 0 0,1 0 0,1-1 0,16 29 0,-26-59 0,0 1 0,0-1 0,0 0 0,0 1 0,0-1 0,0 0 0,0 1 0,0-1 0,0 0 0,0 0 0,0 1 0,0-1 0,1 0 0,-1 1 0,0-1 0,0 0 0,0 0 0,1 1 0,-1-1 0,0 0 0,0 0 0,0 1 0,1-1 0,-1 0 0,0 0 0,1 0 0,-1 0 0,0 1 0,0-1 0,1 0 0,-1 0 0,0 0 0,1 0 0,-1 0 0,0 0 0,1 0 0,-1 0 0,0 0 0,1 0 0,-1 0 0,0 0 0,1 0 0,-1 0 0,0 0 0,1 0 0,-1 0 0,0-1 0,1 1 0,-1 0 0,0 0 0,0 0 0,1 0 0,-1-1 0,0 1 0,0 0 0,1 0 0,-1-1 0,0 1 0,0 0 0,0 0 0,1-1 0,-1 1 0,0 0 0,0-1 0,0 1 0,0 0 0,0 0 0,0-1 0,0 0 0,8-28 0,-7 24 0,10-41-582,2 1-1,2 1 1,2 1 0,43-79 0,113-153-3986,-146 236 4121,74-107-1572,7 5 0,6 5-1,5 5 1,153-129 0,-14 48 2019,-137 114 0,-51 39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9T11:14:04.6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31 664 8192,'1'-2'366,"0"1"1,0 0-1,1 0 1,-1 0-1,0 0 1,0 0-1,0 0 1,1 1-1,-1-1 1,0 0-1,1 1 1,-1-1-1,1 1 1,-1-1 0,0 1-1,1 0 1,-1-1-1,1 1 1,-1 0-1,3 0 1,-3 0-98,1 1 0,-1 0 1,0-1-1,0 1 0,0-1 1,0 1-1,0 0 0,0 0 1,0 0-1,0 0 0,0 0 1,0 0-1,0 0 1,0 0-1,-1 0 0,1 0 1,0 0-1,0 2 0,2 7 768,1-1 0,-2 1 0,1 0-1,1 16 1,-4-23-1013,42 201-24,-12-70 0,71 440 0,-96-543 0,2 0 0,1 0 0,1 0 0,1-1 0,16 29 0,-26-59 0,0 1 0,0-1 0,0 0 0,0 1 0,0-1 0,0 0 0,0 1 0,0-1 0,0 0 0,0 0 0,0 1 0,0-1 0,1 0 0,-1 1 0,0-1 0,0 0 0,0 0 0,1 1 0,-1-1 0,0 0 0,0 0 0,0 1 0,1-1 0,-1 0 0,0 0 0,1 0 0,-1 0 0,0 1 0,0-1 0,1 0 0,-1 0 0,0 0 0,1 0 0,-1 0 0,0 0 0,1 0 0,-1 0 0,0 0 0,1 0 0,-1 0 0,0 0 0,1 0 0,-1 0 0,0 0 0,1 0 0,-1 0 0,0-1 0,1 1 0,-1 0 0,0 0 0,0 0 0,1 0 0,-1-1 0,0 1 0,0 0 0,1 0 0,-1-1 0,0 1 0,0 0 0,0 0 0,1-1 0,-1 1 0,0 0 0,0-1 0,0 1 0,0 0 0,0 0 0,0-1 0,0 0 0,8-28 0,-7 24 0,10-41-582,2 1-1,2 1 1,2 1 0,43-79 0,113-153-3986,-146 236 4121,74-107-1572,7 5 0,6 5-1,5 5 1,153-129 0,-14 48 2019,-137 114 0,-51 39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9T20:13:13.182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1 0 24575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9T20:13:17.050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156 154 24575,'0'-153'0,"-1"183"0,0-5 0,4 45 0,-3-66 0,0 1 0,1-1 0,-1 0 0,1 0 0,0 0 0,1 0 0,-1 0 0,1-1 0,-1 1 0,1 0 0,0-1 0,1 1 0,-1-1 0,1 0 0,-1 1 0,1-1 0,0 0 0,3 2 0,-4-4 0,-1-1 0,1 0 0,-1 1 0,0-1 0,1 0 0,-1 0 0,1 0 0,-1 0 0,0 0 0,1 0 0,-1-1 0,1 1 0,-1 0 0,0-1 0,1 1 0,-1-1 0,2-1 0,-2 2 0,-1-1 0,1 1 0,-1 0 0,1-1 0,0 1 0,-1-1 0,1 1 0,0 0 0,-1 0 0,1-1 0,0 1 0,-1 0 0,1 0 0,0 0 0,0 0 0,-1 0 0,1-1 0,0 2 0,0-1 0,-1 0 0,1 0 0,0 0 0,0 0 0,-1 0 0,1 1 0,0-1 0,-1 0 0,1 0 0,0 1 0,-1-1 0,1 1 0,-1-1 0,1 0 0,0 1 0,-1-1 0,1 1 0,-1 0 0,1-1 0,-1 1 0,0-1 0,1 1 0,0 1 0,0 3 0,1 1 0,-1 0 0,1 0 0,-2 0 0,1 0 0,-1 1 0,0-1 0,0 0 0,-1 0 0,1 0 0,-1 0 0,-1 0 0,1 0 0,-1 0 0,0-1 0,-1 1 0,1 0 0,-1-1 0,-5 8 0,4-8 0,-1 0 0,0 1 0,0-2 0,0 1 0,-1 0 0,0-1 0,0 0 0,0-1 0,0 1 0,0-1 0,-1 0 0,1-1 0,-1 1 0,0-1 0,0-1 0,-12 2 0,9-2-195,1 0 0,-1 0 0,1-1 0,-1-1 0,1 0 0,-18-3 0,-5-7-6631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03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</inkml:trace>
  <inkml:trace contextRef="#ctx0" brushRef="#br0" timeOffset="1">1 0 24575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9T20:13:18.818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325 112 24575,'-8'0'0,"-10"0"0,-11-8 0,-7-10 0,-6-3 0,-3 3 0,-11 5 0,5-4 0,11 1-8191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9T20:16:30.366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0 1 24575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9T20:16:30.819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1 0 24575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9T11:13:19.8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1 0 8192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9T11:14:04.6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0 633 8192,'1'-2'366,"0"1"1,0 0-1,1 0 1,-1 0-1,0 0 1,0 0-1,0 0 1,1 1-1,-1-1 1,0 0-1,1 1 1,-1-1-1,1 1 1,-1-1 0,0 1-1,1 0 1,-1-1-1,1 1 1,-1 0-1,3 0 1,-3 0-98,1 1 0,-1 0 1,0-1-1,0 1 0,0-1 1,0 1-1,0 0 0,0 0 1,0 0-1,0 0 0,0 0 1,0 0-1,0 0 1,0 0-1,-1 0 0,1 0 1,0 0-1,0 2 0,2 7 768,1-1 0,-2 1 0,1 0-1,1 16 1,-4-23-1013,42 201-24,-12-70 0,71 440 0,-96-543 0,2 0 0,1 0 0,1 0 0,1-1 0,16 29 0,-26-59 0,0 1 0,0-1 0,0 0 0,0 1 0,0-1 0,0 0 0,0 1 0,0-1 0,0 0 0,0 0 0,0 1 0,0-1 0,1 0 0,-1 1 0,0-1 0,0 0 0,0 0 0,1 1 0,-1-1 0,0 0 0,0 0 0,0 1 0,1-1 0,-1 0 0,0 0 0,1 0 0,-1 0 0,0 1 0,0-1 0,1 0 0,-1 0 0,0 0 0,1 0 0,-1 0 0,0 0 0,1 0 0,-1 0 0,0 0 0,1 0 0,-1 0 0,0 0 0,1 0 0,-1 0 0,0 0 0,1 0 0,-1 0 0,0-1 0,1 1 0,-1 0 0,0 0 0,0 0 0,1 0 0,-1-1 0,0 1 0,0 0 0,1 0 0,-1-1 0,0 1 0,0 0 0,0 0 0,1-1 0,-1 1 0,0 0 0,0-1 0,0 1 0,0 0 0,0 0 0,0-1 0,0 0 0,8-28 0,-7 24 0,10-41-582,2 1-1,2 1 1,2 1 0,43-79 0,113-153-3986,-146 236 4121,74-107-1572,7 5 0,6 5-1,5 5 1,153-129 0,-14 48 2019,-137 114 0,-51 39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9T11:14:04.6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31 664 8192,'1'-2'366,"0"1"1,0 0-1,1 0 1,-1 0-1,0 0 1,0 0-1,0 0 1,1 1-1,-1-1 1,0 0-1,1 1 1,-1-1-1,1 1 1,-1-1 0,0 1-1,1 0 1,-1-1-1,1 1 1,-1 0-1,3 0 1,-3 0-98,1 1 0,-1 0 1,0-1-1,0 1 0,0-1 1,0 1-1,0 0 0,0 0 1,0 0-1,0 0 0,0 0 1,0 0-1,0 0 1,0 0-1,-1 0 0,1 0 1,0 0-1,0 2 0,2 7 768,1-1 0,-2 1 0,1 0-1,1 16 1,-4-23-1013,42 201-24,-12-70 0,71 440 0,-96-543 0,2 0 0,1 0 0,1 0 0,1-1 0,16 29 0,-26-59 0,0 1 0,0-1 0,0 0 0,0 1 0,0-1 0,0 0 0,0 1 0,0-1 0,0 0 0,0 0 0,0 1 0,0-1 0,1 0 0,-1 1 0,0-1 0,0 0 0,0 0 0,1 1 0,-1-1 0,0 0 0,0 0 0,0 1 0,1-1 0,-1 0 0,0 0 0,1 0 0,-1 0 0,0 1 0,0-1 0,1 0 0,-1 0 0,0 0 0,1 0 0,-1 0 0,0 0 0,1 0 0,-1 0 0,0 0 0,1 0 0,-1 0 0,0 0 0,1 0 0,-1 0 0,0 0 0,1 0 0,-1 0 0,0-1 0,1 1 0,-1 0 0,0 0 0,0 0 0,1 0 0,-1-1 0,0 1 0,0 0 0,1 0 0,-1-1 0,0 1 0,0 0 0,0 0 0,1-1 0,-1 1 0,0 0 0,0-1 0,0 1 0,0 0 0,0 0 0,0-1 0,0 0 0,8-28 0,-7 24 0,10-41-582,2 1-1,2 1 1,2 1 0,43-79 0,113-153-3986,-146 236 4121,74-107-1572,7 5 0,6 5-1,5 5 1,153-129 0,-14 48 2019,-137 114 0,-51 39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9T11:14:04.6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31 664 8192,'1'-2'366,"0"1"1,0 0-1,1 0 1,-1 0-1,0 0 1,0 0-1,0 0 1,1 1-1,-1-1 1,0 0-1,1 1 1,-1-1-1,1 1 1,-1-1 0,0 1-1,1 0 1,-1-1-1,1 1 1,-1 0-1,3 0 1,-3 0-98,1 1 0,-1 0 1,0-1-1,0 1 0,0-1 1,0 1-1,0 0 0,0 0 1,0 0-1,0 0 0,0 0 1,0 0-1,0 0 1,0 0-1,-1 0 0,1 0 1,0 0-1,0 2 0,2 7 768,1-1 0,-2 1 0,1 0-1,1 16 1,-4-23-1013,42 201-24,-12-70 0,71 440 0,-96-543 0,2 0 0,1 0 0,1 0 0,1-1 0,16 29 0,-26-59 0,0 1 0,0-1 0,0 0 0,0 1 0,0-1 0,0 0 0,0 1 0,0-1 0,0 0 0,0 0 0,0 1 0,0-1 0,1 0 0,-1 1 0,0-1 0,0 0 0,0 0 0,1 1 0,-1-1 0,0 0 0,0 0 0,0 1 0,1-1 0,-1 0 0,0 0 0,1 0 0,-1 0 0,0 1 0,0-1 0,1 0 0,-1 0 0,0 0 0,1 0 0,-1 0 0,0 0 0,1 0 0,-1 0 0,0 0 0,1 0 0,-1 0 0,0 0 0,1 0 0,-1 0 0,0 0 0,1 0 0,-1 0 0,0-1 0,1 1 0,-1 0 0,0 0 0,0 0 0,1 0 0,-1-1 0,0 1 0,0 0 0,1 0 0,-1-1 0,0 1 0,0 0 0,0 0 0,1-1 0,-1 1 0,0 0 0,0-1 0,0 1 0,0 0 0,0 0 0,0-1 0,0 0 0,8-28 0,-7 24 0,10-41-582,2 1-1,2 1 1,2 1 0,43-79 0,113-153-3986,-146 236 4121,74-107-1572,7 5 0,6 5-1,5 5 1,153-129 0,-14 48 2019,-137 114 0,-51 39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3T09:27:34.72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86 24477,'1593'-86'0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0:25:56.743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1 188 24575,'0'2'0,"0"-1"0,1 0 0,-1 1 0,1-1 0,0 0 0,-1 0 0,1 1 0,0-1 0,0 0 0,0 0 0,0 0 0,-1 0 0,2 0 0,-1 0 0,0 0 0,0 0 0,0 0 0,0 0 0,1-1 0,-1 1 0,0-1 0,0 1 0,1-1 0,2 1 0,44 12 0,-33-10 0,40 9 0,1-2 0,98 4 0,118-14 0,-130-2 0,-62-2 0,86-16 0,-55 5 0,65-20 0,-132 23 0,1 2 0,0 3 0,55-4 0,-10 11 0,-44 2 0,-1-3 0,1-2 0,79-14 0,195-83 0,-302 94 0,0 0 0,0 1 0,0 1 0,1 0 0,0 2 0,-1 0 0,28 1 0,-36 2 0,0 0 0,0 0 0,0 1 0,0 1 0,0 0 0,0 0 0,0 1 0,-1 0 0,0 0 0,0 1 0,0 1 0,0-1 0,-1 1 0,15 15 0,1 3 0,38 50 0,-56-66 0,0 0 0,-1 1 0,1 0 0,-2 0 0,1 1 0,-1 0 0,-1-1 0,0 1 0,0 0 0,1 13 0,-4-21 0,0 1 0,0-1 0,0 0 0,0 1 0,0-1 0,-1 0 0,0 1 0,1-1 0,-1 0 0,0 0 0,0 0 0,0 1 0,0-1 0,0 0 0,-1 0 0,1-1 0,-1 1 0,1 0 0,-1 0 0,1-1 0,-1 1 0,0-1 0,0 1 0,0-1 0,0 0 0,0 0 0,0 0 0,0 0 0,-1 0 0,1 0 0,0 0 0,-4 0 0,-7 2 0,-1-1 0,1-1 0,-1 0 0,-18-1 0,20 0 0,-21-1 0,-1 1 0,1 2 0,0 1 0,0 1 0,-62 18 0,80-18 0,-1 0 0,0-1 0,0 0 0,-1-1 0,1-1 0,0-1 0,-1 0 0,-27-5 0,-3-3 0,-74-26 0,75 20 0,-78-14 0,62 16 0,-64-20 0,12 3 0,83 20 0,-40-16 0,42 13 0,-54-13 0,-51-14 0,106 28 0,-2 2 0,1 1 0,-1 1 0,0 1 0,-37-1 0,47 6-93,-12-1-89,1 1 1,-1 2-1,1 1 0,-1 1 0,1 2 1,-40 12-1,30-1-6644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0:25:56.744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1 189 24575,'124'-6'0,"235"-41"0,-313 39 0,-1 1 0,39-7 0,84-25 0,-105 21 0,1 3 0,1 2 0,0 3 0,131-2 0,616 14-1365,-778-2-5461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1:15:41.405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1 1 24575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0:25:56.745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 40 24575,'246'-20'0,"5"0"0,35 22-1365,-250-2-5461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0:25:56.746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1 0 24575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8BD965-8C47-755B-4310-5AB05416E4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88934F1-F56D-F00D-4D72-D9E320F73F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AAE4DC-AB5F-F34A-7474-B1B496D7E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7D8E12-2784-F5E2-B795-7F97ECF3A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69EEAC-9038-B24A-CE68-B7F9FCA01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642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6D891D-D098-7476-2D10-50772DDAB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5F5413E-E385-C17A-607B-DF4098FFB5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111B0D7-8677-705C-04EA-1DA411989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45767E-6E02-68F6-99F5-01F6210AF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078021-74A4-6C7F-60F5-8ED157E9B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198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52E0A07-0F4E-6E55-7A3A-7586D75F7D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ED83CC2-28F0-CDC6-5FAF-584A1961F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72F86B-AFA4-8CC4-359A-42351A5DC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93124F-AECB-DEAC-1623-01A96C4F2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59FECA-BC5D-4476-B737-104DEDD0C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267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0CF826-20A0-E9B8-FF15-CF415555C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58B3B3-2084-3952-7E6F-63F8D40177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042888-4695-F748-BDE5-48D419331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9AB8615-1ED8-9561-EF80-4A25B3DE5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1B6E32-9AB9-0468-4CDF-758ACC5BC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480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1636C0-FF49-5319-3BC0-59E42FB69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FDA9F24-B3A6-5580-B507-354174A90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1C2D96-9708-D1E1-2D57-F647A1879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DEB670-E5BE-2E87-2827-B1B75C746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484B53-7131-03EC-212C-23089A9CB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662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31F9DB-388B-5B50-DC52-F47C106CD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5520B6-01CD-BE50-7446-9B4CA519E3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96C3834-EED7-B134-B5A5-2A01AD4DDF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5ED077E-CF29-AAE2-EBC3-46F24BB74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783153-1357-C4C5-C039-13A4FE597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335CFFC-EEC5-7428-CE70-DB4F7D9F9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06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A485D0-3D70-FC33-1F83-7B4525BAF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3CAF723-9033-930C-6E69-858B77D4D3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5C78417-5A8B-2C19-6DE2-B3AC9F9AC1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2534482-16DA-2CD2-F89C-F960FA2D5C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7688E32-5994-6B2C-7061-C08821FE76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5C5C29D-DCE9-CF61-F7D2-74A722DA6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BC75BE4-47FF-67DC-CA82-1B01B8BA1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0C67DD7-86A8-F766-14C4-F8CC1CB40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612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4DA060-71F9-86D0-FC08-9683CF63B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EA50DA8-F5E8-D59A-C815-BA3552FDE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6451C2B-79ED-249D-8B28-EA209E220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3A07C7E-0F98-3CBC-DFD3-007833588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134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F67CEF1-8A6F-E6ED-CA1D-43849BA70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EE214FF-C28A-F562-E855-0B1773A66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9A64ED8-8E83-5774-EFE3-5F919B4B0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346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A2F9F0-988E-4B1B-501E-A653CC5D1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F816DC-218F-97C8-E13D-DBED8A349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2B37E71-20F8-E004-8E59-8547DBD8B3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9C6BC8C-41AA-2ECD-C494-DA2BCBD24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4D0C20-DACF-C500-5CBE-C35EF6D4C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ED46317-4E60-1C93-F6C0-3F9787908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841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C9061E-3B5B-F2FD-F1B9-01C9364C8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68456D7-17D3-A96E-552F-8D1451C306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F0BFD3E-7212-82B6-3199-74598CBF6E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71D8911-BA27-4DDB-4609-00EFE0743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C06D389-4DF7-8113-D5CD-77D6AFC0C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8D9D9E6-AFAB-FBD3-A908-3ED37ECF4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621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6EA4E0-7B5E-4FC8-5058-FCBDDB090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45026E9-1686-C196-427A-15CECE331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5162AD-20A2-3FC8-AF06-544F750C55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458A3-7F8D-4561-8B44-3B637A6B833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7A4642-2CE8-E04D-BA0D-1A43EC2FE7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50F12C-281D-AA78-99E6-858709700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96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1.png"/><Relationship Id="rId7" Type="http://schemas.openxmlformats.org/officeDocument/2006/relationships/image" Target="../media/image10.sv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5.svg"/><Relationship Id="rId5" Type="http://schemas.openxmlformats.org/officeDocument/2006/relationships/image" Target="../media/image81.png"/><Relationship Id="rId10" Type="http://schemas.openxmlformats.org/officeDocument/2006/relationships/image" Target="../media/image14.png"/><Relationship Id="rId4" Type="http://schemas.openxmlformats.org/officeDocument/2006/relationships/customXml" Target="../ink/ink2.xml"/><Relationship Id="rId9" Type="http://schemas.openxmlformats.org/officeDocument/2006/relationships/image" Target="../media/image13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customXml" Target="../ink/ink9.xml"/><Relationship Id="rId18" Type="http://schemas.openxmlformats.org/officeDocument/2006/relationships/image" Target="../media/image390.png"/><Relationship Id="rId26" Type="http://schemas.openxmlformats.org/officeDocument/2006/relationships/image" Target="../media/image17.png"/><Relationship Id="rId39" Type="http://schemas.openxmlformats.org/officeDocument/2006/relationships/customXml" Target="../ink/ink25.xml"/><Relationship Id="rId21" Type="http://schemas.openxmlformats.org/officeDocument/2006/relationships/customXml" Target="../ink/ink14.xml"/><Relationship Id="rId34" Type="http://schemas.openxmlformats.org/officeDocument/2006/relationships/image" Target="../media/image24.png"/><Relationship Id="rId42" Type="http://schemas.openxmlformats.org/officeDocument/2006/relationships/image" Target="../media/image470.png"/><Relationship Id="rId7" Type="http://schemas.openxmlformats.org/officeDocument/2006/relationships/image" Target="../media/image120.png"/><Relationship Id="rId2" Type="http://schemas.openxmlformats.org/officeDocument/2006/relationships/customXml" Target="../ink/ink3.xml"/><Relationship Id="rId16" Type="http://schemas.openxmlformats.org/officeDocument/2006/relationships/customXml" Target="../ink/ink11.xml"/><Relationship Id="rId20" Type="http://schemas.openxmlformats.org/officeDocument/2006/relationships/image" Target="../media/image140.png"/><Relationship Id="rId29" Type="http://schemas.openxmlformats.org/officeDocument/2006/relationships/image" Target="../media/image220.png"/><Relationship Id="rId41" Type="http://schemas.openxmlformats.org/officeDocument/2006/relationships/customXml" Target="../ink/ink26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.xml"/><Relationship Id="rId11" Type="http://schemas.openxmlformats.org/officeDocument/2006/relationships/customXml" Target="../ink/ink7.xml"/><Relationship Id="rId24" Type="http://schemas.openxmlformats.org/officeDocument/2006/relationships/image" Target="../media/image160.png"/><Relationship Id="rId32" Type="http://schemas.openxmlformats.org/officeDocument/2006/relationships/customXml" Target="../ink/ink20.xml"/><Relationship Id="rId37" Type="http://schemas.openxmlformats.org/officeDocument/2006/relationships/customXml" Target="../ink/ink24.xml"/><Relationship Id="rId40" Type="http://schemas.openxmlformats.org/officeDocument/2006/relationships/image" Target="../media/image460.png"/><Relationship Id="rId5" Type="http://schemas.openxmlformats.org/officeDocument/2006/relationships/image" Target="../media/image80.png"/><Relationship Id="rId15" Type="http://schemas.openxmlformats.org/officeDocument/2006/relationships/image" Target="../media/image380.png"/><Relationship Id="rId23" Type="http://schemas.openxmlformats.org/officeDocument/2006/relationships/customXml" Target="../ink/ink16.xml"/><Relationship Id="rId28" Type="http://schemas.openxmlformats.org/officeDocument/2006/relationships/customXml" Target="../ink/ink18.xml"/><Relationship Id="rId36" Type="http://schemas.openxmlformats.org/officeDocument/2006/relationships/customXml" Target="../ink/ink23.xml"/><Relationship Id="rId10" Type="http://schemas.openxmlformats.org/officeDocument/2006/relationships/image" Target="../media/image370.png"/><Relationship Id="rId19" Type="http://schemas.openxmlformats.org/officeDocument/2006/relationships/customXml" Target="../ink/ink13.xml"/><Relationship Id="rId31" Type="http://schemas.openxmlformats.org/officeDocument/2006/relationships/image" Target="../media/image23.png"/><Relationship Id="rId4" Type="http://schemas.openxmlformats.org/officeDocument/2006/relationships/customXml" Target="../ink/ink4.xml"/><Relationship Id="rId9" Type="http://schemas.openxmlformats.org/officeDocument/2006/relationships/customXml" Target="../ink/ink6.xml"/><Relationship Id="rId14" Type="http://schemas.openxmlformats.org/officeDocument/2006/relationships/customXml" Target="../ink/ink10.xml"/><Relationship Id="rId22" Type="http://schemas.openxmlformats.org/officeDocument/2006/relationships/customXml" Target="../ink/ink15.xml"/><Relationship Id="rId27" Type="http://schemas.openxmlformats.org/officeDocument/2006/relationships/image" Target="../media/image17.jpeg"/><Relationship Id="rId30" Type="http://schemas.openxmlformats.org/officeDocument/2006/relationships/customXml" Target="../ink/ink19.xml"/><Relationship Id="rId35" Type="http://schemas.openxmlformats.org/officeDocument/2006/relationships/customXml" Target="../ink/ink22.xml"/><Relationship Id="rId8" Type="http://schemas.openxmlformats.org/officeDocument/2006/relationships/image" Target="../media/image16.png"/><Relationship Id="rId3" Type="http://schemas.openxmlformats.org/officeDocument/2006/relationships/image" Target="../media/image300.png"/><Relationship Id="rId12" Type="http://schemas.openxmlformats.org/officeDocument/2006/relationships/customXml" Target="../ink/ink8.xml"/><Relationship Id="rId17" Type="http://schemas.openxmlformats.org/officeDocument/2006/relationships/customXml" Target="../ink/ink12.xml"/><Relationship Id="rId25" Type="http://schemas.openxmlformats.org/officeDocument/2006/relationships/customXml" Target="../ink/ink17.xml"/><Relationship Id="rId33" Type="http://schemas.openxmlformats.org/officeDocument/2006/relationships/customXml" Target="../ink/ink21.xml"/><Relationship Id="rId38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customXml" Target="../ink/ink33.xml"/><Relationship Id="rId18" Type="http://schemas.openxmlformats.org/officeDocument/2006/relationships/image" Target="../media/image390.png"/><Relationship Id="rId26" Type="http://schemas.openxmlformats.org/officeDocument/2006/relationships/image" Target="../media/image17.png"/><Relationship Id="rId39" Type="http://schemas.openxmlformats.org/officeDocument/2006/relationships/customXml" Target="../ink/ink49.xml"/><Relationship Id="rId21" Type="http://schemas.openxmlformats.org/officeDocument/2006/relationships/customXml" Target="../ink/ink38.xml"/><Relationship Id="rId34" Type="http://schemas.openxmlformats.org/officeDocument/2006/relationships/image" Target="../media/image24.png"/><Relationship Id="rId42" Type="http://schemas.openxmlformats.org/officeDocument/2006/relationships/image" Target="../media/image470.png"/><Relationship Id="rId7" Type="http://schemas.openxmlformats.org/officeDocument/2006/relationships/image" Target="../media/image120.png"/><Relationship Id="rId2" Type="http://schemas.openxmlformats.org/officeDocument/2006/relationships/customXml" Target="../ink/ink27.xml"/><Relationship Id="rId16" Type="http://schemas.openxmlformats.org/officeDocument/2006/relationships/customXml" Target="../ink/ink35.xml"/><Relationship Id="rId20" Type="http://schemas.openxmlformats.org/officeDocument/2006/relationships/image" Target="../media/image140.png"/><Relationship Id="rId29" Type="http://schemas.openxmlformats.org/officeDocument/2006/relationships/image" Target="../media/image220.png"/><Relationship Id="rId41" Type="http://schemas.openxmlformats.org/officeDocument/2006/relationships/customXml" Target="../ink/ink50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9.xml"/><Relationship Id="rId11" Type="http://schemas.openxmlformats.org/officeDocument/2006/relationships/customXml" Target="../ink/ink31.xml"/><Relationship Id="rId24" Type="http://schemas.openxmlformats.org/officeDocument/2006/relationships/image" Target="../media/image160.png"/><Relationship Id="rId32" Type="http://schemas.openxmlformats.org/officeDocument/2006/relationships/customXml" Target="../ink/ink44.xml"/><Relationship Id="rId37" Type="http://schemas.openxmlformats.org/officeDocument/2006/relationships/customXml" Target="../ink/ink48.xml"/><Relationship Id="rId40" Type="http://schemas.openxmlformats.org/officeDocument/2006/relationships/image" Target="../media/image460.png"/><Relationship Id="rId5" Type="http://schemas.openxmlformats.org/officeDocument/2006/relationships/image" Target="../media/image80.png"/><Relationship Id="rId15" Type="http://schemas.openxmlformats.org/officeDocument/2006/relationships/image" Target="../media/image380.png"/><Relationship Id="rId23" Type="http://schemas.openxmlformats.org/officeDocument/2006/relationships/customXml" Target="../ink/ink40.xml"/><Relationship Id="rId28" Type="http://schemas.openxmlformats.org/officeDocument/2006/relationships/customXml" Target="../ink/ink42.xml"/><Relationship Id="rId36" Type="http://schemas.openxmlformats.org/officeDocument/2006/relationships/customXml" Target="../ink/ink47.xml"/><Relationship Id="rId10" Type="http://schemas.openxmlformats.org/officeDocument/2006/relationships/image" Target="../media/image370.png"/><Relationship Id="rId19" Type="http://schemas.openxmlformats.org/officeDocument/2006/relationships/customXml" Target="../ink/ink37.xml"/><Relationship Id="rId31" Type="http://schemas.openxmlformats.org/officeDocument/2006/relationships/image" Target="../media/image23.png"/><Relationship Id="rId4" Type="http://schemas.openxmlformats.org/officeDocument/2006/relationships/customXml" Target="../ink/ink28.xml"/><Relationship Id="rId9" Type="http://schemas.openxmlformats.org/officeDocument/2006/relationships/customXml" Target="../ink/ink30.xml"/><Relationship Id="rId14" Type="http://schemas.openxmlformats.org/officeDocument/2006/relationships/customXml" Target="../ink/ink34.xml"/><Relationship Id="rId22" Type="http://schemas.openxmlformats.org/officeDocument/2006/relationships/customXml" Target="../ink/ink39.xml"/><Relationship Id="rId27" Type="http://schemas.openxmlformats.org/officeDocument/2006/relationships/image" Target="../media/image17.jpeg"/><Relationship Id="rId30" Type="http://schemas.openxmlformats.org/officeDocument/2006/relationships/customXml" Target="../ink/ink43.xml"/><Relationship Id="rId35" Type="http://schemas.openxmlformats.org/officeDocument/2006/relationships/customXml" Target="../ink/ink46.xml"/><Relationship Id="rId43" Type="http://schemas.openxmlformats.org/officeDocument/2006/relationships/image" Target="../media/image21.png"/><Relationship Id="rId8" Type="http://schemas.openxmlformats.org/officeDocument/2006/relationships/image" Target="../media/image16.png"/><Relationship Id="rId3" Type="http://schemas.openxmlformats.org/officeDocument/2006/relationships/image" Target="../media/image300.png"/><Relationship Id="rId12" Type="http://schemas.openxmlformats.org/officeDocument/2006/relationships/customXml" Target="../ink/ink32.xml"/><Relationship Id="rId17" Type="http://schemas.openxmlformats.org/officeDocument/2006/relationships/customXml" Target="../ink/ink36.xml"/><Relationship Id="rId25" Type="http://schemas.openxmlformats.org/officeDocument/2006/relationships/customXml" Target="../ink/ink41.xml"/><Relationship Id="rId33" Type="http://schemas.openxmlformats.org/officeDocument/2006/relationships/customXml" Target="../ink/ink45.xml"/><Relationship Id="rId38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customXml" Target="../ink/ink57.xml"/><Relationship Id="rId18" Type="http://schemas.openxmlformats.org/officeDocument/2006/relationships/image" Target="../media/image390.png"/><Relationship Id="rId26" Type="http://schemas.openxmlformats.org/officeDocument/2006/relationships/image" Target="../media/image17.png"/><Relationship Id="rId39" Type="http://schemas.openxmlformats.org/officeDocument/2006/relationships/customXml" Target="../ink/ink73.xml"/><Relationship Id="rId21" Type="http://schemas.openxmlformats.org/officeDocument/2006/relationships/customXml" Target="../ink/ink62.xml"/><Relationship Id="rId34" Type="http://schemas.openxmlformats.org/officeDocument/2006/relationships/image" Target="../media/image24.png"/><Relationship Id="rId42" Type="http://schemas.openxmlformats.org/officeDocument/2006/relationships/image" Target="../media/image470.png"/><Relationship Id="rId7" Type="http://schemas.openxmlformats.org/officeDocument/2006/relationships/image" Target="../media/image120.png"/><Relationship Id="rId2" Type="http://schemas.openxmlformats.org/officeDocument/2006/relationships/customXml" Target="../ink/ink51.xml"/><Relationship Id="rId16" Type="http://schemas.openxmlformats.org/officeDocument/2006/relationships/customXml" Target="../ink/ink59.xml"/><Relationship Id="rId20" Type="http://schemas.openxmlformats.org/officeDocument/2006/relationships/image" Target="../media/image140.png"/><Relationship Id="rId29" Type="http://schemas.openxmlformats.org/officeDocument/2006/relationships/image" Target="../media/image220.png"/><Relationship Id="rId41" Type="http://schemas.openxmlformats.org/officeDocument/2006/relationships/customXml" Target="../ink/ink74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3.xml"/><Relationship Id="rId11" Type="http://schemas.openxmlformats.org/officeDocument/2006/relationships/customXml" Target="../ink/ink55.xml"/><Relationship Id="rId24" Type="http://schemas.openxmlformats.org/officeDocument/2006/relationships/image" Target="../media/image160.png"/><Relationship Id="rId32" Type="http://schemas.openxmlformats.org/officeDocument/2006/relationships/customXml" Target="../ink/ink68.xml"/><Relationship Id="rId37" Type="http://schemas.openxmlformats.org/officeDocument/2006/relationships/customXml" Target="../ink/ink72.xml"/><Relationship Id="rId40" Type="http://schemas.openxmlformats.org/officeDocument/2006/relationships/image" Target="../media/image460.png"/><Relationship Id="rId5" Type="http://schemas.openxmlformats.org/officeDocument/2006/relationships/image" Target="../media/image80.png"/><Relationship Id="rId15" Type="http://schemas.openxmlformats.org/officeDocument/2006/relationships/image" Target="../media/image380.png"/><Relationship Id="rId23" Type="http://schemas.openxmlformats.org/officeDocument/2006/relationships/customXml" Target="../ink/ink64.xml"/><Relationship Id="rId28" Type="http://schemas.openxmlformats.org/officeDocument/2006/relationships/customXml" Target="../ink/ink66.xml"/><Relationship Id="rId36" Type="http://schemas.openxmlformats.org/officeDocument/2006/relationships/customXml" Target="../ink/ink71.xml"/><Relationship Id="rId10" Type="http://schemas.openxmlformats.org/officeDocument/2006/relationships/image" Target="../media/image370.png"/><Relationship Id="rId19" Type="http://schemas.openxmlformats.org/officeDocument/2006/relationships/customXml" Target="../ink/ink61.xml"/><Relationship Id="rId31" Type="http://schemas.openxmlformats.org/officeDocument/2006/relationships/image" Target="../media/image23.png"/><Relationship Id="rId4" Type="http://schemas.openxmlformats.org/officeDocument/2006/relationships/customXml" Target="../ink/ink52.xml"/><Relationship Id="rId9" Type="http://schemas.openxmlformats.org/officeDocument/2006/relationships/customXml" Target="../ink/ink54.xml"/><Relationship Id="rId14" Type="http://schemas.openxmlformats.org/officeDocument/2006/relationships/customXml" Target="../ink/ink58.xml"/><Relationship Id="rId22" Type="http://schemas.openxmlformats.org/officeDocument/2006/relationships/customXml" Target="../ink/ink63.xml"/><Relationship Id="rId27" Type="http://schemas.openxmlformats.org/officeDocument/2006/relationships/image" Target="../media/image17.jpeg"/><Relationship Id="rId30" Type="http://schemas.openxmlformats.org/officeDocument/2006/relationships/customXml" Target="../ink/ink67.xml"/><Relationship Id="rId35" Type="http://schemas.openxmlformats.org/officeDocument/2006/relationships/customXml" Target="../ink/ink70.xml"/><Relationship Id="rId43" Type="http://schemas.openxmlformats.org/officeDocument/2006/relationships/image" Target="../media/image21.png"/><Relationship Id="rId8" Type="http://schemas.openxmlformats.org/officeDocument/2006/relationships/image" Target="../media/image16.png"/><Relationship Id="rId3" Type="http://schemas.openxmlformats.org/officeDocument/2006/relationships/image" Target="../media/image300.png"/><Relationship Id="rId12" Type="http://schemas.openxmlformats.org/officeDocument/2006/relationships/customXml" Target="../ink/ink56.xml"/><Relationship Id="rId17" Type="http://schemas.openxmlformats.org/officeDocument/2006/relationships/customXml" Target="../ink/ink60.xml"/><Relationship Id="rId25" Type="http://schemas.openxmlformats.org/officeDocument/2006/relationships/customXml" Target="../ink/ink65.xml"/><Relationship Id="rId33" Type="http://schemas.openxmlformats.org/officeDocument/2006/relationships/customXml" Target="../ink/ink69.xml"/><Relationship Id="rId38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81.png"/><Relationship Id="rId3" Type="http://schemas.openxmlformats.org/officeDocument/2006/relationships/image" Target="../media/image11.png"/><Relationship Id="rId7" Type="http://schemas.openxmlformats.org/officeDocument/2006/relationships/image" Target="../media/image10.svg"/><Relationship Id="rId12" Type="http://schemas.openxmlformats.org/officeDocument/2006/relationships/customXml" Target="../ink/ink77.xml"/><Relationship Id="rId2" Type="http://schemas.openxmlformats.org/officeDocument/2006/relationships/customXml" Target="../ink/ink7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5.svg"/><Relationship Id="rId5" Type="http://schemas.openxmlformats.org/officeDocument/2006/relationships/image" Target="../media/image121.png"/><Relationship Id="rId10" Type="http://schemas.openxmlformats.org/officeDocument/2006/relationships/image" Target="../media/image14.png"/><Relationship Id="rId4" Type="http://schemas.openxmlformats.org/officeDocument/2006/relationships/customXml" Target="../ink/ink76.xml"/><Relationship Id="rId9" Type="http://schemas.openxmlformats.org/officeDocument/2006/relationships/image" Target="../media/image13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ustomXml" Target="../ink/ink80.xml"/><Relationship Id="rId3" Type="http://schemas.openxmlformats.org/officeDocument/2006/relationships/image" Target="../media/image27.png"/><Relationship Id="rId7" Type="http://schemas.openxmlformats.org/officeDocument/2006/relationships/image" Target="../media/image38.png"/><Relationship Id="rId12" Type="http://schemas.openxmlformats.org/officeDocument/2006/relationships/customXml" Target="../ink/ink82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79.xml"/><Relationship Id="rId11" Type="http://schemas.openxmlformats.org/officeDocument/2006/relationships/image" Target="../media/image40.png"/><Relationship Id="rId5" Type="http://schemas.openxmlformats.org/officeDocument/2006/relationships/image" Target="../media/image37.png"/><Relationship Id="rId10" Type="http://schemas.openxmlformats.org/officeDocument/2006/relationships/customXml" Target="../ink/ink81.xml"/><Relationship Id="rId4" Type="http://schemas.openxmlformats.org/officeDocument/2006/relationships/customXml" Target="../ink/ink78.xml"/><Relationship Id="rId9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29.png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6" Type="http://schemas.openxmlformats.org/officeDocument/2006/relationships/image" Target="../media/image2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34.png"/><Relationship Id="rId3" Type="http://schemas.openxmlformats.org/officeDocument/2006/relationships/image" Target="../media/image11.png"/><Relationship Id="rId7" Type="http://schemas.openxmlformats.org/officeDocument/2006/relationships/image" Target="../media/image10.svg"/><Relationship Id="rId12" Type="http://schemas.openxmlformats.org/officeDocument/2006/relationships/customXml" Target="../ink/ink85.xml"/><Relationship Id="rId2" Type="http://schemas.openxmlformats.org/officeDocument/2006/relationships/customXml" Target="../ink/ink8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5.svg"/><Relationship Id="rId5" Type="http://schemas.openxmlformats.org/officeDocument/2006/relationships/image" Target="../media/image121.png"/><Relationship Id="rId10" Type="http://schemas.openxmlformats.org/officeDocument/2006/relationships/image" Target="../media/image14.png"/><Relationship Id="rId4" Type="http://schemas.openxmlformats.org/officeDocument/2006/relationships/customXml" Target="../ink/ink84.xml"/><Relationship Id="rId9" Type="http://schemas.openxmlformats.org/officeDocument/2006/relationships/image" Target="../media/image13.svg"/><Relationship Id="rId14" Type="http://schemas.openxmlformats.org/officeDocument/2006/relationships/customXml" Target="../ink/ink8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ustomXml" Target="../ink/ink87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customXml" Target="../ink/ink90.xml"/><Relationship Id="rId3" Type="http://schemas.openxmlformats.org/officeDocument/2006/relationships/image" Target="../media/image32.jpeg"/><Relationship Id="rId7" Type="http://schemas.openxmlformats.org/officeDocument/2006/relationships/image" Target="../media/image200.png"/><Relationship Id="rId12" Type="http://schemas.openxmlformats.org/officeDocument/2006/relationships/image" Target="../media/image33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89.xml"/><Relationship Id="rId11" Type="http://schemas.openxmlformats.org/officeDocument/2006/relationships/image" Target="../media/image15.png"/><Relationship Id="rId5" Type="http://schemas.openxmlformats.org/officeDocument/2006/relationships/image" Target="../media/image190.png"/><Relationship Id="rId10" Type="http://schemas.openxmlformats.org/officeDocument/2006/relationships/customXml" Target="../ink/ink91.xml"/><Relationship Id="rId4" Type="http://schemas.openxmlformats.org/officeDocument/2006/relationships/customXml" Target="../ink/ink88.xml"/><Relationship Id="rId9" Type="http://schemas.openxmlformats.org/officeDocument/2006/relationships/image" Target="../media/image21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96575A2-920B-7BFC-B5B6-83C403DB6DEB}"/>
              </a:ext>
            </a:extLst>
          </p:cNvPr>
          <p:cNvSpPr txBox="1"/>
          <p:nvPr/>
        </p:nvSpPr>
        <p:spPr>
          <a:xfrm>
            <a:off x="233182" y="141951"/>
            <a:ext cx="42601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C9210C6-2307-2E72-F708-0704EDBF9303}"/>
              </a:ext>
            </a:extLst>
          </p:cNvPr>
          <p:cNvSpPr/>
          <p:nvPr/>
        </p:nvSpPr>
        <p:spPr>
          <a:xfrm>
            <a:off x="302008" y="773984"/>
            <a:ext cx="11722509" cy="1323439"/>
          </a:xfrm>
          <a:prstGeom prst="rect">
            <a:avLst/>
          </a:prstGeom>
          <a:effectLst>
            <a:outerShdw blurRad="50800" dist="38100" dir="2700000" algn="tl" rotWithShape="0">
              <a:schemeClr val="accent6">
                <a:lumMod val="75000"/>
                <a:alpha val="4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Личностные:</a:t>
            </a:r>
          </a:p>
          <a:p>
            <a:pPr marL="257175" indent="-257175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применять математику для решения практических задач в повседневной жизни, в том числе при оказании помощи одноклассникам, детям младшего возраста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задачей № 1 (1-й этап), работа с задачей № 1 (2-й этап).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BF75722-9D0B-1E96-E025-ADA9BFB2715F}"/>
              </a:ext>
            </a:extLst>
          </p:cNvPr>
          <p:cNvSpPr/>
          <p:nvPr/>
        </p:nvSpPr>
        <p:spPr>
          <a:xfrm>
            <a:off x="302009" y="2425714"/>
            <a:ext cx="11722508" cy="2554545"/>
          </a:xfrm>
          <a:prstGeom prst="rect">
            <a:avLst/>
          </a:prstGeom>
          <a:effectLst>
            <a:outerShdw blurRad="3429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Метапредметные:</a:t>
            </a:r>
          </a:p>
          <a:p>
            <a:pPr marL="257175" indent="-257175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ПУУД: работа с информацией:  представлять информацию в заданной форме (дополнять таблицу, текст):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таблицей ЗХУ, работа с иллюстрацией.</a:t>
            </a:r>
          </a:p>
          <a:p>
            <a:pPr marL="257175" indent="-257175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0РУУД: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формулировать ответ (вывод), подтверждать его объяснением, расчётами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ru-RU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абота с «облаком слов»,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задачей № 1 (1-й этап), работа с задачей № 1 (2-й этап), </a:t>
            </a:r>
            <a:r>
              <a:rPr lang="ru-RU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</a:t>
            </a:r>
            <a:r>
              <a:rPr lang="ru-RU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задачей № 2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иллюстрацией.</a:t>
            </a:r>
          </a:p>
          <a:p>
            <a:pPr marL="257175" indent="-257175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КУУД: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объяснять на примерах отношения «больше-меньше на…», «больше-меньше в…»: </a:t>
            </a:r>
            <a:r>
              <a:rPr lang="ru-RU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задачей № 1 (2-й этап), работа с иллюстрацией,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задачей № 2, работа с задачей № 3.</a:t>
            </a:r>
            <a:endParaRPr lang="ru-RU" sz="2000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8AB69EB-C27D-31FE-30E7-A6929236F4DD}"/>
              </a:ext>
            </a:extLst>
          </p:cNvPr>
          <p:cNvSpPr/>
          <p:nvPr/>
        </p:nvSpPr>
        <p:spPr>
          <a:xfrm>
            <a:off x="302007" y="5308550"/>
            <a:ext cx="11653683" cy="1323439"/>
          </a:xfrm>
          <a:prstGeom prst="rect">
            <a:avLst/>
          </a:prstGeom>
          <a:effectLst>
            <a:outerShdw blurRad="2159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Предметные:</a:t>
            </a:r>
          </a:p>
          <a:p>
            <a:pPr marL="257175" indent="-257175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сравнивать величины стоимости, устанавливая между ними соотношение «больше или меньше на или в»: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задачей № 1 (2-й этап), работа с иллюстрацией, работа с задачей № 2, работа с задачей № 3.</a:t>
            </a:r>
          </a:p>
        </p:txBody>
      </p:sp>
    </p:spTree>
    <p:extLst>
      <p:ext uri="{BB962C8B-B14F-4D97-AF65-F5344CB8AC3E}">
        <p14:creationId xmlns:p14="http://schemas.microsoft.com/office/powerpoint/2010/main" val="3065125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73380-A65F-2421-48A2-7577A1607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86E7BB7A-6104-058F-5C90-43B3A3A46A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605743"/>
              </p:ext>
            </p:extLst>
          </p:nvPr>
        </p:nvGraphicFramePr>
        <p:xfrm>
          <a:off x="692761" y="1770681"/>
          <a:ext cx="10806477" cy="3316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7008">
                  <a:extLst>
                    <a:ext uri="{9D8B030D-6E8A-4147-A177-3AD203B41FA5}">
                      <a16:colId xmlns:a16="http://schemas.microsoft.com/office/drawing/2014/main" val="4114313080"/>
                    </a:ext>
                  </a:extLst>
                </a:gridCol>
                <a:gridCol w="4303352">
                  <a:extLst>
                    <a:ext uri="{9D8B030D-6E8A-4147-A177-3AD203B41FA5}">
                      <a16:colId xmlns:a16="http://schemas.microsoft.com/office/drawing/2014/main" val="1068060961"/>
                    </a:ext>
                  </a:extLst>
                </a:gridCol>
                <a:gridCol w="2826117">
                  <a:extLst>
                    <a:ext uri="{9D8B030D-6E8A-4147-A177-3AD203B41FA5}">
                      <a16:colId xmlns:a16="http://schemas.microsoft.com/office/drawing/2014/main" val="2945333323"/>
                    </a:ext>
                  </a:extLst>
                </a:gridCol>
              </a:tblGrid>
              <a:tr h="92128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  <a:latin typeface="+mn-lt"/>
                        </a:rPr>
                        <a:t>Знаю: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Хочу узнать: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Узнал: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610339"/>
                  </a:ext>
                </a:extLst>
              </a:tr>
              <a:tr h="79845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F497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Стоимость</a:t>
                      </a: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– это </a:t>
                      </a: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1D35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сумма денег, необходимая для покупки товара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F497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как устанавливать отношения «дороже/дешевле на/в»   </a:t>
                      </a:r>
                    </a:p>
                    <a:p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7249252"/>
                  </a:ext>
                </a:extLst>
              </a:tr>
              <a:tr h="798450">
                <a:tc vMerge="1"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1663392"/>
                  </a:ext>
                </a:extLst>
              </a:tr>
              <a:tr h="7984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F497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1 р. = 100 к.</a:t>
                      </a:r>
                    </a:p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6723504"/>
                  </a:ext>
                </a:extLst>
              </a:tr>
            </a:tbl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8B96656-C82A-8249-5FEC-2C8BC601A0D8}"/>
              </a:ext>
            </a:extLst>
          </p:cNvPr>
          <p:cNvSpPr/>
          <p:nvPr/>
        </p:nvSpPr>
        <p:spPr>
          <a:xfrm>
            <a:off x="-1" y="0"/>
            <a:ext cx="12192001" cy="133285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895D69-D00F-A8B7-C8D6-2480F7C4FB18}"/>
              </a:ext>
            </a:extLst>
          </p:cNvPr>
          <p:cNvSpPr txBox="1"/>
          <p:nvPr/>
        </p:nvSpPr>
        <p:spPr>
          <a:xfrm>
            <a:off x="1044560" y="127818"/>
            <a:ext cx="10536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Тема урока: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Стоимость (единицы — рубль, копейка); установление отношения «дороже/дешевле на/в»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 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14DA67-A2A1-7590-FFEB-FE41132F42A8}"/>
              </a:ext>
            </a:extLst>
          </p:cNvPr>
          <p:cNvSpPr txBox="1"/>
          <p:nvPr/>
        </p:nvSpPr>
        <p:spPr>
          <a:xfrm>
            <a:off x="505948" y="5424195"/>
            <a:ext cx="108886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tabLst>
                <a:tab pos="901700" algn="l"/>
              </a:tabLst>
              <a:defRPr/>
            </a:pPr>
            <a:r>
              <a:rPr lang="ru-RU" sz="3200" b="1" dirty="0">
                <a:solidFill>
                  <a:srgbClr val="FF0000"/>
                </a:solidFill>
              </a:rPr>
              <a:t>Цель: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1551BA-7E52-0C2C-0D97-520B03020B40}"/>
              </a:ext>
            </a:extLst>
          </p:cNvPr>
          <p:cNvSpPr txBox="1"/>
          <p:nvPr/>
        </p:nvSpPr>
        <p:spPr>
          <a:xfrm>
            <a:off x="1828801" y="5330580"/>
            <a:ext cx="100878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ты научишься сравнивать величины, устанавливая между ними  соотношение «больше или меньше</a:t>
            </a:r>
            <a:r>
              <a:rPr lang="ru-RU" sz="2400" b="1" dirty="0">
                <a:solidFill>
                  <a:srgbClr val="FF0000"/>
                </a:solidFill>
              </a:rPr>
              <a:t> на </a:t>
            </a:r>
            <a:r>
              <a:rPr lang="ru-RU" sz="2400" dirty="0">
                <a:solidFill>
                  <a:srgbClr val="FF0000"/>
                </a:solidFill>
              </a:rPr>
              <a:t>или </a:t>
            </a:r>
            <a:r>
              <a:rPr lang="ru-RU" sz="2400" b="1" dirty="0">
                <a:solidFill>
                  <a:srgbClr val="FF0000"/>
                </a:solidFill>
              </a:rPr>
              <a:t>в</a:t>
            </a:r>
            <a:r>
              <a:rPr lang="ru-RU" sz="2400" dirty="0">
                <a:solidFill>
                  <a:srgbClr val="FF0000"/>
                </a:solidFill>
              </a:rPr>
              <a:t>»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84446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1548AE0-BD5A-E0EA-AA4B-3B612E6AF4F4}"/>
              </a:ext>
            </a:extLst>
          </p:cNvPr>
          <p:cNvSpPr/>
          <p:nvPr/>
        </p:nvSpPr>
        <p:spPr>
          <a:xfrm>
            <a:off x="-1" y="0"/>
            <a:ext cx="12192001" cy="133285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Тема урока: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Стоимость (единицы — рубль, копейка); установление отношения «дороже/дешевле на/в»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875CCCF-3617-8EAB-5545-09EFA040A9A3}"/>
              </a:ext>
            </a:extLst>
          </p:cNvPr>
          <p:cNvSpPr/>
          <p:nvPr/>
        </p:nvSpPr>
        <p:spPr bwMode="auto">
          <a:xfrm>
            <a:off x="3907275" y="1588997"/>
            <a:ext cx="3831498" cy="46166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  <a:t>План работы на уроке: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6355617-1C07-0BDD-95C2-90A7A3C06D0A}"/>
              </a:ext>
            </a:extLst>
          </p:cNvPr>
          <p:cNvSpPr/>
          <p:nvPr/>
        </p:nvSpPr>
        <p:spPr bwMode="auto">
          <a:xfrm>
            <a:off x="2520773" y="2382984"/>
            <a:ext cx="7580460" cy="83099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Вспомнить, что такое стоимость, соотношение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рубля и копейки.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ABC19B4-E395-684F-E5DC-CB18E39D6251}"/>
              </a:ext>
            </a:extLst>
          </p:cNvPr>
          <p:cNvSpPr/>
          <p:nvPr/>
        </p:nvSpPr>
        <p:spPr bwMode="auto">
          <a:xfrm>
            <a:off x="2520773" y="3802446"/>
            <a:ext cx="7580460" cy="46166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Устанавливать отношения «дороже/дешевле 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на /</a:t>
            </a: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в</a:t>
            </a: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».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08B6801-06E7-F8BB-D371-0A14645352C4}"/>
              </a:ext>
            </a:extLst>
          </p:cNvPr>
          <p:cNvSpPr/>
          <p:nvPr/>
        </p:nvSpPr>
        <p:spPr bwMode="auto">
          <a:xfrm>
            <a:off x="2520773" y="5037486"/>
            <a:ext cx="7471970" cy="46166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Применять знания при решении задач.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id="{B05ECF4F-D4A3-3639-7EF1-0D7CDAA0B615}"/>
                  </a:ext>
                </a:extLst>
              </p14:cNvPr>
              <p14:cNvContentPartPr/>
              <p14:nvPr/>
            </p14:nvContentPartPr>
            <p14:xfrm>
              <a:off x="13235009" y="3192279"/>
              <a:ext cx="360" cy="360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B05ECF4F-D4A3-3639-7EF1-0D7CDAA0B61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217369" y="317427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Рукописный ввод 9">
                <a:extLst>
                  <a:ext uri="{FF2B5EF4-FFF2-40B4-BE49-F238E27FC236}">
                    <a16:creationId xmlns:a16="http://schemas.microsoft.com/office/drawing/2014/main" id="{19B6FA8E-2FFF-EC07-732B-05DCFBB7E994}"/>
                  </a:ext>
                </a:extLst>
              </p14:cNvPr>
              <p14:cNvContentPartPr/>
              <p14:nvPr/>
            </p14:nvContentPartPr>
            <p14:xfrm>
              <a:off x="10471412" y="2552222"/>
              <a:ext cx="650098" cy="661759"/>
            </p14:xfrm>
          </p:contentPart>
        </mc:Choice>
        <mc:Fallback xmlns="">
          <p:pic>
            <p:nvPicPr>
              <p:cNvPr id="10" name="Рукописный ввод 9">
                <a:extLst>
                  <a:ext uri="{FF2B5EF4-FFF2-40B4-BE49-F238E27FC236}">
                    <a16:creationId xmlns:a16="http://schemas.microsoft.com/office/drawing/2014/main" id="{19B6FA8E-2FFF-EC07-732B-05DCFBB7E99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453414" y="2534230"/>
                <a:ext cx="685735" cy="697384"/>
              </a:xfrm>
              <a:prstGeom prst="rect">
                <a:avLst/>
              </a:prstGeom>
            </p:spPr>
          </p:pic>
        </mc:Fallback>
      </mc:AlternateContent>
      <p:pic>
        <p:nvPicPr>
          <p:cNvPr id="11" name="Рисунок 10" descr="Значок 1 контур">
            <a:extLst>
              <a:ext uri="{FF2B5EF4-FFF2-40B4-BE49-F238E27FC236}">
                <a16:creationId xmlns:a16="http://schemas.microsoft.com/office/drawing/2014/main" id="{7020B985-3580-1BEB-1457-A351A63001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0490" y="2532865"/>
            <a:ext cx="681116" cy="681116"/>
          </a:xfrm>
          <a:prstGeom prst="rect">
            <a:avLst/>
          </a:prstGeom>
        </p:spPr>
      </p:pic>
      <p:pic>
        <p:nvPicPr>
          <p:cNvPr id="12" name="Рисунок 11" descr="Значок контур">
            <a:extLst>
              <a:ext uri="{FF2B5EF4-FFF2-40B4-BE49-F238E27FC236}">
                <a16:creationId xmlns:a16="http://schemas.microsoft.com/office/drawing/2014/main" id="{156A587B-6733-380E-791A-662D247292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81264" y="3802446"/>
            <a:ext cx="681115" cy="681115"/>
          </a:xfrm>
          <a:prstGeom prst="rect">
            <a:avLst/>
          </a:prstGeom>
        </p:spPr>
      </p:pic>
      <p:pic>
        <p:nvPicPr>
          <p:cNvPr id="13" name="Рисунок 12" descr="Значок 3 контур">
            <a:extLst>
              <a:ext uri="{FF2B5EF4-FFF2-40B4-BE49-F238E27FC236}">
                <a16:creationId xmlns:a16="http://schemas.microsoft.com/office/drawing/2014/main" id="{B4F5FF92-9D5B-B27D-8A2B-08DBF2E6A6A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81264" y="5037486"/>
            <a:ext cx="702664" cy="70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40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18C571-7462-0631-7BA6-8EFDFE502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CEB0861-BB9E-1A4C-7A13-7B623FEABDCA}"/>
              </a:ext>
            </a:extLst>
          </p:cNvPr>
          <p:cNvSpPr/>
          <p:nvPr/>
        </p:nvSpPr>
        <p:spPr>
          <a:xfrm>
            <a:off x="-1" y="0"/>
            <a:ext cx="12192001" cy="79041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/>
              <a:t>Отметка в дневнике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F04794A-14F5-D90B-03BC-D9D31873174E}"/>
              </a:ext>
            </a:extLst>
          </p:cNvPr>
          <p:cNvSpPr/>
          <p:nvPr/>
        </p:nvSpPr>
        <p:spPr>
          <a:xfrm>
            <a:off x="711704" y="1002523"/>
            <a:ext cx="4691609" cy="2643447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rgbClr val="002060"/>
                </a:solidFill>
                <a:cs typeface="Times New Roman" panose="02020603050405020304" pitchFamily="18" charset="0"/>
              </a:rPr>
              <a:t>ОТВЕТ НА УРОКЕ</a:t>
            </a:r>
          </a:p>
          <a:p>
            <a:pPr algn="ctr"/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Дать развернутый ответ на вопрос</a:t>
            </a:r>
            <a:endParaRPr lang="ru-RU" sz="20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Тема раскрыта полностью, приведены аргументы   –    </a:t>
            </a:r>
            <a:r>
              <a:rPr lang="ru-RU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 «5»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Тема раскрыта частично, приведены аргументы   –     </a:t>
            </a:r>
            <a:r>
              <a:rPr lang="ru-RU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«4»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Тема раскрыта частично, аргументы отсутствуют -     </a:t>
            </a:r>
            <a:r>
              <a:rPr lang="ru-RU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«3»  </a:t>
            </a:r>
            <a:endParaRPr lang="en-US" sz="20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86A0EB3-C40B-315B-8EFC-D589107BD803}"/>
              </a:ext>
            </a:extLst>
          </p:cNvPr>
          <p:cNvSpPr/>
          <p:nvPr/>
        </p:nvSpPr>
        <p:spPr>
          <a:xfrm>
            <a:off x="711704" y="3830935"/>
            <a:ext cx="4691609" cy="2818254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РАБОТА НА УРОКЕ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Задача № 1 (1) – 2 б.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Работа с иллюстрацией– 2 б.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_________________________________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4 б. –</a:t>
            </a:r>
            <a:r>
              <a:rPr lang="ru-RU" dirty="0">
                <a:solidFill>
                  <a:srgbClr val="FF0000"/>
                </a:solidFill>
                <a:cs typeface="Times New Roman" panose="02020603050405020304" pitchFamily="18" charset="0"/>
              </a:rPr>
              <a:t> «5»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3 б. – </a:t>
            </a:r>
            <a:r>
              <a:rPr lang="ru-RU" dirty="0">
                <a:solidFill>
                  <a:srgbClr val="FF0000"/>
                </a:solidFill>
                <a:cs typeface="Times New Roman" panose="02020603050405020304" pitchFamily="18" charset="0"/>
              </a:rPr>
              <a:t>«4»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2 б. – </a:t>
            </a:r>
            <a:r>
              <a:rPr lang="ru-RU" dirty="0">
                <a:solidFill>
                  <a:srgbClr val="FF0000"/>
                </a:solidFill>
                <a:cs typeface="Times New Roman" panose="02020603050405020304" pitchFamily="18" charset="0"/>
              </a:rPr>
              <a:t>«3»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Меньше2 б. </a:t>
            </a:r>
            <a:r>
              <a:rPr lang="ru-RU" dirty="0">
                <a:solidFill>
                  <a:srgbClr val="FF0000"/>
                </a:solidFill>
                <a:cs typeface="Times New Roman" panose="02020603050405020304" pitchFamily="18" charset="0"/>
              </a:rPr>
              <a:t>– «2»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FF2EE20-F989-1F38-E872-AF58EB6BEA57}"/>
              </a:ext>
            </a:extLst>
          </p:cNvPr>
          <p:cNvSpPr/>
          <p:nvPr/>
        </p:nvSpPr>
        <p:spPr>
          <a:xfrm>
            <a:off x="6095999" y="992364"/>
            <a:ext cx="5701543" cy="565682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РЕШЕНИЕ ЗАДАЧИ</a:t>
            </a:r>
          </a:p>
          <a:p>
            <a:pPr marL="365125" indent="84138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Словесная модель задачи:</a:t>
            </a:r>
          </a:p>
          <a:p>
            <a:pPr marL="449263"/>
            <a:r>
              <a:rPr lang="ru-RU" sz="2000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1 б. – составлена верно;</a:t>
            </a:r>
          </a:p>
          <a:p>
            <a:pPr marL="449263"/>
            <a:r>
              <a:rPr lang="ru-RU" sz="2000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0 б. – допущена ошибка  или модель не составлена.</a:t>
            </a:r>
          </a:p>
          <a:p>
            <a:pPr marL="449263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Решение задачи:</a:t>
            </a:r>
          </a:p>
          <a:p>
            <a:pPr marL="449263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2 б. –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последовательность действий верная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, получен верный ответ; </a:t>
            </a:r>
          </a:p>
          <a:p>
            <a:pPr marL="449263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1 б.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- 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последовательность действий верная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 но допущена одна арифметическая ошибка;</a:t>
            </a:r>
          </a:p>
          <a:p>
            <a:pPr marL="449263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0 б. -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 нарушена последовательность действий или допущено более одной арифметической ошибки.</a:t>
            </a:r>
          </a:p>
          <a:p>
            <a:pPr marL="449263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 ___________________</a:t>
            </a:r>
          </a:p>
          <a:p>
            <a:pPr marL="449263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3 балла –     </a:t>
            </a:r>
            <a:r>
              <a:rPr lang="ru-RU" sz="2000" b="1" dirty="0">
                <a:solidFill>
                  <a:srgbClr val="FF0000"/>
                </a:solidFill>
                <a:cs typeface="Times New Roman" panose="02020603050405020304" pitchFamily="18" charset="0"/>
              </a:rPr>
              <a:t>«5»</a:t>
            </a:r>
          </a:p>
          <a:p>
            <a:pPr marL="449263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2 балла –    </a:t>
            </a:r>
            <a:r>
              <a:rPr lang="ru-RU" sz="2000" b="1" dirty="0">
                <a:solidFill>
                  <a:srgbClr val="FF0000"/>
                </a:solidFill>
                <a:cs typeface="Times New Roman" panose="02020603050405020304" pitchFamily="18" charset="0"/>
              </a:rPr>
              <a:t> «4»</a:t>
            </a:r>
          </a:p>
          <a:p>
            <a:pPr marL="449263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1 балл –       </a:t>
            </a:r>
            <a:r>
              <a:rPr lang="ru-RU" sz="2000" b="1" dirty="0">
                <a:solidFill>
                  <a:srgbClr val="FF0000"/>
                </a:solidFill>
                <a:cs typeface="Times New Roman" panose="02020603050405020304" pitchFamily="18" charset="0"/>
              </a:rPr>
              <a:t>«3»</a:t>
            </a:r>
          </a:p>
          <a:p>
            <a:pPr marL="449263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0 баллов -   </a:t>
            </a:r>
            <a:r>
              <a:rPr lang="ru-RU" sz="2000" b="1" dirty="0">
                <a:solidFill>
                  <a:srgbClr val="FF0000"/>
                </a:solidFill>
                <a:cs typeface="Times New Roman" panose="02020603050405020304" pitchFamily="18" charset="0"/>
              </a:rPr>
              <a:t> «2»</a:t>
            </a:r>
          </a:p>
        </p:txBody>
      </p:sp>
    </p:spTree>
    <p:extLst>
      <p:ext uri="{BB962C8B-B14F-4D97-AF65-F5344CB8AC3E}">
        <p14:creationId xmlns:p14="http://schemas.microsoft.com/office/powerpoint/2010/main" val="1621654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76FDDFC6-FC4F-BA3B-AE70-34B8A0CB3D27}"/>
              </a:ext>
            </a:extLst>
          </p:cNvPr>
          <p:cNvGrpSpPr/>
          <p:nvPr/>
        </p:nvGrpSpPr>
        <p:grpSpPr>
          <a:xfrm>
            <a:off x="11520" y="6609906"/>
            <a:ext cx="809640" cy="72066"/>
            <a:chOff x="247656" y="6611199"/>
            <a:chExt cx="809640" cy="69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5" name="Рукописный ввод 4">
                  <a:extLst>
                    <a:ext uri="{FF2B5EF4-FFF2-40B4-BE49-F238E27FC236}">
                      <a16:creationId xmlns:a16="http://schemas.microsoft.com/office/drawing/2014/main" id="{B79A9CED-7C18-D52A-CE0B-A905B490C7C0}"/>
                    </a:ext>
                  </a:extLst>
                </p14:cNvPr>
                <p14:cNvContentPartPr/>
                <p14:nvPr/>
              </p14:nvContentPartPr>
              <p14:xfrm>
                <a:off x="247656" y="6611199"/>
                <a:ext cx="809640" cy="69480"/>
              </p14:xfrm>
            </p:contentPart>
          </mc:Choice>
          <mc:Fallback xmlns="">
            <p:pic>
              <p:nvPicPr>
                <p:cNvPr id="2" name="Рукописный ввод 1">
                  <a:extLst>
                    <a:ext uri="{FF2B5EF4-FFF2-40B4-BE49-F238E27FC236}">
                      <a16:creationId xmlns:a16="http://schemas.microsoft.com/office/drawing/2014/main" id="{2BE3C99C-3F03-51C0-C356-C530F4124E87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84656" y="6548199"/>
                  <a:ext cx="93528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6" name="Рукописный ввод 5">
                  <a:extLst>
                    <a:ext uri="{FF2B5EF4-FFF2-40B4-BE49-F238E27FC236}">
                      <a16:creationId xmlns:a16="http://schemas.microsoft.com/office/drawing/2014/main" id="{3FEE7322-3BB1-5446-A035-37B69047F91B}"/>
                    </a:ext>
                  </a:extLst>
                </p14:cNvPr>
                <p14:cNvContentPartPr/>
                <p14:nvPr/>
              </p14:nvContentPartPr>
              <p14:xfrm>
                <a:off x="278616" y="6664119"/>
                <a:ext cx="360" cy="360"/>
              </p14:xfrm>
            </p:contentPart>
          </mc:Choice>
          <mc:Fallback xmlns="">
            <p:pic>
              <p:nvPicPr>
                <p:cNvPr id="3" name="Рукописный ввод 2">
                  <a:extLst>
                    <a:ext uri="{FF2B5EF4-FFF2-40B4-BE49-F238E27FC236}">
                      <a16:creationId xmlns:a16="http://schemas.microsoft.com/office/drawing/2014/main" id="{29B4BBDC-8ECD-95D6-F643-79DDE07BF338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15616" y="6601119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id="{A838C7F8-83A1-1645-C68C-A47612F56C70}"/>
                  </a:ext>
                </a:extLst>
              </p14:cNvPr>
              <p14:cNvContentPartPr/>
              <p14:nvPr/>
            </p14:nvContentPartPr>
            <p14:xfrm>
              <a:off x="832680" y="6669764"/>
              <a:ext cx="360" cy="46554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A838C7F8-83A1-1645-C68C-A47612F56C7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69680" y="6607095"/>
                <a:ext cx="126000" cy="171534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CFDB071-B7FA-4400-ED0E-B661E9F8D4F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7395"/>
          <a:stretch>
            <a:fillRect/>
          </a:stretch>
        </p:blipFill>
        <p:spPr>
          <a:xfrm>
            <a:off x="-22945" y="3401"/>
            <a:ext cx="7990409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70A46B8-4CC4-AFC0-955C-A1247EFC3E0A}"/>
              </a:ext>
            </a:extLst>
          </p:cNvPr>
          <p:cNvSpPr txBox="1"/>
          <p:nvPr/>
        </p:nvSpPr>
        <p:spPr>
          <a:xfrm>
            <a:off x="2478644" y="1067319"/>
            <a:ext cx="6209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25 р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4BD173-95ED-3A90-445A-1FD377047C35}"/>
              </a:ext>
            </a:extLst>
          </p:cNvPr>
          <p:cNvSpPr txBox="1"/>
          <p:nvPr/>
        </p:nvSpPr>
        <p:spPr>
          <a:xfrm>
            <a:off x="2597887" y="1916832"/>
            <a:ext cx="51384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5 р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646D06-3D7F-7C1C-5B22-1F1F73BF2850}"/>
              </a:ext>
            </a:extLst>
          </p:cNvPr>
          <p:cNvSpPr txBox="1"/>
          <p:nvPr/>
        </p:nvSpPr>
        <p:spPr>
          <a:xfrm>
            <a:off x="3918894" y="1838242"/>
            <a:ext cx="51384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7 р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AFDBC2-4C1C-4093-AEB7-DCB7856A2368}"/>
              </a:ext>
            </a:extLst>
          </p:cNvPr>
          <p:cNvSpPr txBox="1"/>
          <p:nvPr/>
        </p:nvSpPr>
        <p:spPr>
          <a:xfrm rot="20831736">
            <a:off x="5357533" y="654271"/>
            <a:ext cx="720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43 р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C5B69D-0662-4478-62E4-F919C2C80483}"/>
              </a:ext>
            </a:extLst>
          </p:cNvPr>
          <p:cNvSpPr txBox="1"/>
          <p:nvPr/>
        </p:nvSpPr>
        <p:spPr>
          <a:xfrm rot="419439">
            <a:off x="6499860" y="631996"/>
            <a:ext cx="720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43 р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2302C7-E68C-E346-B262-C44348CCC77F}"/>
              </a:ext>
            </a:extLst>
          </p:cNvPr>
          <p:cNvSpPr txBox="1"/>
          <p:nvPr/>
        </p:nvSpPr>
        <p:spPr>
          <a:xfrm>
            <a:off x="5402306" y="2071979"/>
            <a:ext cx="720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15 р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4FCB334-EC63-BABE-91D1-F1D63D7C4651}"/>
              </a:ext>
            </a:extLst>
          </p:cNvPr>
          <p:cNvSpPr txBox="1"/>
          <p:nvPr/>
        </p:nvSpPr>
        <p:spPr>
          <a:xfrm>
            <a:off x="42480" y="1180106"/>
            <a:ext cx="6209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30 р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91D725-41C0-CFCC-E5BD-4DBE333D44A4}"/>
              </a:ext>
            </a:extLst>
          </p:cNvPr>
          <p:cNvSpPr txBox="1"/>
          <p:nvPr/>
        </p:nvSpPr>
        <p:spPr>
          <a:xfrm>
            <a:off x="709347" y="1180106"/>
            <a:ext cx="6209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15 р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934AE36-EA9C-9878-ED38-00C7653DC6E8}"/>
              </a:ext>
            </a:extLst>
          </p:cNvPr>
          <p:cNvSpPr txBox="1"/>
          <p:nvPr/>
        </p:nvSpPr>
        <p:spPr>
          <a:xfrm>
            <a:off x="1392403" y="1180106"/>
            <a:ext cx="6209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24 р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A8D33D0-D7B5-687B-4F20-5703EDEA09A3}"/>
              </a:ext>
            </a:extLst>
          </p:cNvPr>
          <p:cNvSpPr txBox="1"/>
          <p:nvPr/>
        </p:nvSpPr>
        <p:spPr>
          <a:xfrm>
            <a:off x="2287399" y="3064495"/>
            <a:ext cx="6209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10 р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674F526-7046-5B0B-84A3-C92E66383978}"/>
              </a:ext>
            </a:extLst>
          </p:cNvPr>
          <p:cNvSpPr txBox="1"/>
          <p:nvPr/>
        </p:nvSpPr>
        <p:spPr>
          <a:xfrm>
            <a:off x="3111728" y="2930198"/>
            <a:ext cx="6209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14 р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FC4330F-C7E9-8610-9639-82D98563C7AE}"/>
              </a:ext>
            </a:extLst>
          </p:cNvPr>
          <p:cNvSpPr txBox="1"/>
          <p:nvPr/>
        </p:nvSpPr>
        <p:spPr>
          <a:xfrm>
            <a:off x="3936057" y="3017267"/>
            <a:ext cx="51384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dirty="0"/>
              <a:t>30 р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6A7B9F6-ABE4-4600-1ACE-FBF697F714AC}"/>
              </a:ext>
            </a:extLst>
          </p:cNvPr>
          <p:cNvSpPr txBox="1"/>
          <p:nvPr/>
        </p:nvSpPr>
        <p:spPr>
          <a:xfrm>
            <a:off x="2926881" y="4074979"/>
            <a:ext cx="6209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50 р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DDBCB62-3828-89C7-AFB3-DE9BD10F6477}"/>
              </a:ext>
            </a:extLst>
          </p:cNvPr>
          <p:cNvSpPr txBox="1"/>
          <p:nvPr/>
        </p:nvSpPr>
        <p:spPr>
          <a:xfrm>
            <a:off x="3603521" y="5086118"/>
            <a:ext cx="6209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16 р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C14353D-4406-9311-513A-1D0DEB059B23}"/>
              </a:ext>
            </a:extLst>
          </p:cNvPr>
          <p:cNvSpPr txBox="1"/>
          <p:nvPr/>
        </p:nvSpPr>
        <p:spPr>
          <a:xfrm>
            <a:off x="2801240" y="5042977"/>
            <a:ext cx="5967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38 р</a:t>
            </a:r>
          </a:p>
        </p:txBody>
      </p: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D0ECA173-674B-9BDE-05D6-21C586C8AC80}"/>
              </a:ext>
            </a:extLst>
          </p:cNvPr>
          <p:cNvGrpSpPr/>
          <p:nvPr/>
        </p:nvGrpSpPr>
        <p:grpSpPr>
          <a:xfrm>
            <a:off x="2708280" y="5007498"/>
            <a:ext cx="155160" cy="335682"/>
            <a:chOff x="2944416" y="5013519"/>
            <a:chExt cx="155160" cy="323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26" name="Рукописный ввод 25">
                  <a:extLst>
                    <a:ext uri="{FF2B5EF4-FFF2-40B4-BE49-F238E27FC236}">
                      <a16:creationId xmlns:a16="http://schemas.microsoft.com/office/drawing/2014/main" id="{7FCE155E-3457-BFA8-7290-28DE27E2D702}"/>
                    </a:ext>
                  </a:extLst>
                </p14:cNvPr>
                <p14:cNvContentPartPr/>
                <p14:nvPr/>
              </p14:nvContentPartPr>
              <p14:xfrm>
                <a:off x="3052776" y="5113959"/>
                <a:ext cx="360" cy="360"/>
              </p14:xfrm>
            </p:contentPart>
          </mc:Choice>
          <mc:Fallback xmlns="">
            <p:pic>
              <p:nvPicPr>
                <p:cNvPr id="25" name="Рукописный ввод 24">
                  <a:extLst>
                    <a:ext uri="{FF2B5EF4-FFF2-40B4-BE49-F238E27FC236}">
                      <a16:creationId xmlns:a16="http://schemas.microsoft.com/office/drawing/2014/main" id="{390B0F56-E1F1-2193-E367-DCCD51E8E0FE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046656" y="5107839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7" name="Рукописный ввод 26">
                  <a:extLst>
                    <a:ext uri="{FF2B5EF4-FFF2-40B4-BE49-F238E27FC236}">
                      <a16:creationId xmlns:a16="http://schemas.microsoft.com/office/drawing/2014/main" id="{19934B47-FD72-24EC-9980-4954B023F199}"/>
                    </a:ext>
                  </a:extLst>
                </p14:cNvPr>
                <p14:cNvContentPartPr/>
                <p14:nvPr/>
              </p14:nvContentPartPr>
              <p14:xfrm>
                <a:off x="3083736" y="5145279"/>
                <a:ext cx="360" cy="360"/>
              </p14:xfrm>
            </p:contentPart>
          </mc:Choice>
          <mc:Fallback xmlns="">
            <p:pic>
              <p:nvPicPr>
                <p:cNvPr id="26" name="Рукописный ввод 25">
                  <a:extLst>
                    <a:ext uri="{FF2B5EF4-FFF2-40B4-BE49-F238E27FC236}">
                      <a16:creationId xmlns:a16="http://schemas.microsoft.com/office/drawing/2014/main" id="{91586CC4-5DF3-2331-DDF8-B8ED163C092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077616" y="5139159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8" name="Рукописный ввод 27">
                  <a:extLst>
                    <a:ext uri="{FF2B5EF4-FFF2-40B4-BE49-F238E27FC236}">
                      <a16:creationId xmlns:a16="http://schemas.microsoft.com/office/drawing/2014/main" id="{3652AEED-76F5-091B-6AE6-781114290370}"/>
                    </a:ext>
                  </a:extLst>
                </p14:cNvPr>
                <p14:cNvContentPartPr/>
                <p14:nvPr/>
              </p14:nvContentPartPr>
              <p14:xfrm>
                <a:off x="3083736" y="5145279"/>
                <a:ext cx="360" cy="360"/>
              </p14:xfrm>
            </p:contentPart>
          </mc:Choice>
          <mc:Fallback xmlns="">
            <p:pic>
              <p:nvPicPr>
                <p:cNvPr id="27" name="Рукописный ввод 26">
                  <a:extLst>
                    <a:ext uri="{FF2B5EF4-FFF2-40B4-BE49-F238E27FC236}">
                      <a16:creationId xmlns:a16="http://schemas.microsoft.com/office/drawing/2014/main" id="{4C4A4477-2149-40B6-5450-E31FACEA201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077616" y="5139159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29" name="Рукописный ввод 28">
                  <a:extLst>
                    <a:ext uri="{FF2B5EF4-FFF2-40B4-BE49-F238E27FC236}">
                      <a16:creationId xmlns:a16="http://schemas.microsoft.com/office/drawing/2014/main" id="{C868E50B-3ABB-2F0C-17A5-B0D192590048}"/>
                    </a:ext>
                  </a:extLst>
                </p14:cNvPr>
                <p14:cNvContentPartPr/>
                <p14:nvPr/>
              </p14:nvContentPartPr>
              <p14:xfrm>
                <a:off x="3083736" y="5082999"/>
                <a:ext cx="360" cy="360"/>
              </p14:xfrm>
            </p:contentPart>
          </mc:Choice>
          <mc:Fallback xmlns="">
            <p:pic>
              <p:nvPicPr>
                <p:cNvPr id="29" name="Рукописный ввод 28">
                  <a:extLst>
                    <a:ext uri="{FF2B5EF4-FFF2-40B4-BE49-F238E27FC236}">
                      <a16:creationId xmlns:a16="http://schemas.microsoft.com/office/drawing/2014/main" id="{415C8EFB-EB91-B117-C6A7-B79D9EF74A0A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077616" y="5076879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30" name="Рукописный ввод 29">
                  <a:extLst>
                    <a:ext uri="{FF2B5EF4-FFF2-40B4-BE49-F238E27FC236}">
                      <a16:creationId xmlns:a16="http://schemas.microsoft.com/office/drawing/2014/main" id="{9467E0D8-C1AF-D662-7FE2-3D4A609FCD0F}"/>
                    </a:ext>
                  </a:extLst>
                </p14:cNvPr>
                <p14:cNvContentPartPr/>
                <p14:nvPr/>
              </p14:nvContentPartPr>
              <p14:xfrm>
                <a:off x="2976096" y="5013519"/>
                <a:ext cx="123480" cy="323640"/>
              </p14:xfrm>
            </p:contentPart>
          </mc:Choice>
          <mc:Fallback xmlns="">
            <p:pic>
              <p:nvPicPr>
                <p:cNvPr id="30" name="Рукописный ввод 29">
                  <a:extLst>
                    <a:ext uri="{FF2B5EF4-FFF2-40B4-BE49-F238E27FC236}">
                      <a16:creationId xmlns:a16="http://schemas.microsoft.com/office/drawing/2014/main" id="{BF816598-C7B0-54DE-7833-0E4FA9AF425A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969976" y="5007399"/>
                  <a:ext cx="135720" cy="33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31" name="Рукописный ввод 30">
                  <a:extLst>
                    <a:ext uri="{FF2B5EF4-FFF2-40B4-BE49-F238E27FC236}">
                      <a16:creationId xmlns:a16="http://schemas.microsoft.com/office/drawing/2014/main" id="{CD673DC5-0A09-7FFB-2D22-04BAEF46D093}"/>
                    </a:ext>
                  </a:extLst>
                </p14:cNvPr>
                <p14:cNvContentPartPr/>
                <p14:nvPr/>
              </p14:nvContentPartPr>
              <p14:xfrm>
                <a:off x="3083736" y="5052039"/>
                <a:ext cx="360" cy="360"/>
              </p14:xfrm>
            </p:contentPart>
          </mc:Choice>
          <mc:Fallback xmlns="">
            <p:pic>
              <p:nvPicPr>
                <p:cNvPr id="31" name="Рукописный ввод 30">
                  <a:extLst>
                    <a:ext uri="{FF2B5EF4-FFF2-40B4-BE49-F238E27FC236}">
                      <a16:creationId xmlns:a16="http://schemas.microsoft.com/office/drawing/2014/main" id="{2A3200F2-EC4C-6DD4-D99B-6DF8F2ED85F1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077616" y="5045919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32" name="Рукописный ввод 31">
                  <a:extLst>
                    <a:ext uri="{FF2B5EF4-FFF2-40B4-BE49-F238E27FC236}">
                      <a16:creationId xmlns:a16="http://schemas.microsoft.com/office/drawing/2014/main" id="{6AD20904-6ACB-8116-307D-973A844E8F70}"/>
                    </a:ext>
                  </a:extLst>
                </p14:cNvPr>
                <p14:cNvContentPartPr/>
                <p14:nvPr/>
              </p14:nvContentPartPr>
              <p14:xfrm>
                <a:off x="2944416" y="5284599"/>
                <a:ext cx="360" cy="6480"/>
              </p14:xfrm>
            </p:contentPart>
          </mc:Choice>
          <mc:Fallback xmlns="">
            <p:pic>
              <p:nvPicPr>
                <p:cNvPr id="33" name="Рукописный ввод 32">
                  <a:extLst>
                    <a:ext uri="{FF2B5EF4-FFF2-40B4-BE49-F238E27FC236}">
                      <a16:creationId xmlns:a16="http://schemas.microsoft.com/office/drawing/2014/main" id="{CCEB11CA-F4A2-3A85-6D87-CC923194A3F9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938296" y="5278479"/>
                  <a:ext cx="12600" cy="18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33" name="Рукописный ввод 32">
                <a:extLst>
                  <a:ext uri="{FF2B5EF4-FFF2-40B4-BE49-F238E27FC236}">
                    <a16:creationId xmlns:a16="http://schemas.microsoft.com/office/drawing/2014/main" id="{1C7D5C16-69F2-3BC5-9D71-C140B5A332E9}"/>
                  </a:ext>
                </a:extLst>
              </p14:cNvPr>
              <p14:cNvContentPartPr/>
              <p14:nvPr/>
            </p14:nvContentPartPr>
            <p14:xfrm>
              <a:off x="2770560" y="5252804"/>
              <a:ext cx="360" cy="46554"/>
            </p14:xfrm>
          </p:contentPart>
        </mc:Choice>
        <mc:Fallback xmlns="">
          <p:pic>
            <p:nvPicPr>
              <p:cNvPr id="33" name="Рукописный ввод 32">
                <a:extLst>
                  <a:ext uri="{FF2B5EF4-FFF2-40B4-BE49-F238E27FC236}">
                    <a16:creationId xmlns:a16="http://schemas.microsoft.com/office/drawing/2014/main" id="{1C7D5C16-69F2-3BC5-9D71-C140B5A332E9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764440" y="4461386"/>
                <a:ext cx="12600" cy="16293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CC98D0A7-9375-D69E-90E4-E66FA8B8C940}"/>
                  </a:ext>
                </a:extLst>
              </p14:cNvPr>
              <p14:cNvContentPartPr/>
              <p14:nvPr/>
            </p14:nvContentPartPr>
            <p14:xfrm>
              <a:off x="2770560" y="5283764"/>
              <a:ext cx="360" cy="46554"/>
            </p14:xfrm>
          </p:contentPart>
        </mc:Choice>
        <mc:Fallback xmlns=""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id="{CC98D0A7-9375-D69E-90E4-E66FA8B8C940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764440" y="4492346"/>
                <a:ext cx="12600" cy="16293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1B670B9-2682-3854-7971-790F7E20BC79}"/>
                  </a:ext>
                </a:extLst>
              </p14:cNvPr>
              <p14:cNvContentPartPr/>
              <p14:nvPr/>
            </p14:nvContentPartPr>
            <p14:xfrm>
              <a:off x="2754720" y="5298884"/>
              <a:ext cx="360" cy="46554"/>
            </p14:xfrm>
          </p:contentPart>
        </mc:Choice>
        <mc:Fallback xmlns=""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id="{21B670B9-2682-3854-7971-790F7E20BC79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748600" y="4507466"/>
                <a:ext cx="12600" cy="1629390"/>
              </a:xfrm>
              <a:prstGeom prst="rect">
                <a:avLst/>
              </a:prstGeom>
            </p:spPr>
          </p:pic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84997EA4-B63A-F78F-09B7-DC824F4C7E89}"/>
              </a:ext>
            </a:extLst>
          </p:cNvPr>
          <p:cNvSpPr txBox="1"/>
          <p:nvPr/>
        </p:nvSpPr>
        <p:spPr>
          <a:xfrm>
            <a:off x="1141480" y="4142174"/>
            <a:ext cx="6209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35 р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497E0FA-B65A-19BE-F29A-D19D162B2FC2}"/>
              </a:ext>
            </a:extLst>
          </p:cNvPr>
          <p:cNvSpPr txBox="1"/>
          <p:nvPr/>
        </p:nvSpPr>
        <p:spPr>
          <a:xfrm>
            <a:off x="3811759" y="4020915"/>
            <a:ext cx="6209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20 р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38" name="Рукописный ввод 37">
                <a:extLst>
                  <a:ext uri="{FF2B5EF4-FFF2-40B4-BE49-F238E27FC236}">
                    <a16:creationId xmlns:a16="http://schemas.microsoft.com/office/drawing/2014/main" id="{046DE59D-BA6E-E440-2768-C9553CC2433D}"/>
                  </a:ext>
                </a:extLst>
              </p14:cNvPr>
              <p14:cNvContentPartPr/>
              <p14:nvPr/>
            </p14:nvContentPartPr>
            <p14:xfrm>
              <a:off x="4321800" y="3986904"/>
              <a:ext cx="168840" cy="576150"/>
            </p14:xfrm>
          </p:contentPart>
        </mc:Choice>
        <mc:Fallback xmlns="">
          <p:pic>
            <p:nvPicPr>
              <p:cNvPr id="38" name="Рукописный ввод 37">
                <a:extLst>
                  <a:ext uri="{FF2B5EF4-FFF2-40B4-BE49-F238E27FC236}">
                    <a16:creationId xmlns:a16="http://schemas.microsoft.com/office/drawing/2014/main" id="{046DE59D-BA6E-E440-2768-C9553CC2433D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315680" y="3980782"/>
                <a:ext cx="181080" cy="58839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39" name="Рукописный ввод 38">
                <a:extLst>
                  <a:ext uri="{FF2B5EF4-FFF2-40B4-BE49-F238E27FC236}">
                    <a16:creationId xmlns:a16="http://schemas.microsoft.com/office/drawing/2014/main" id="{3CD26952-737A-2E44-1BE6-9103E0F4D1E0}"/>
                  </a:ext>
                </a:extLst>
              </p14:cNvPr>
              <p14:cNvContentPartPr/>
              <p14:nvPr/>
            </p14:nvContentPartPr>
            <p14:xfrm>
              <a:off x="4249080" y="4010395"/>
              <a:ext cx="259200" cy="450688"/>
            </p14:xfrm>
          </p:contentPart>
        </mc:Choice>
        <mc:Fallback xmlns="">
          <p:pic>
            <p:nvPicPr>
              <p:cNvPr id="39" name="Рукописный ввод 38">
                <a:extLst>
                  <a:ext uri="{FF2B5EF4-FFF2-40B4-BE49-F238E27FC236}">
                    <a16:creationId xmlns:a16="http://schemas.microsoft.com/office/drawing/2014/main" id="{3CD26952-737A-2E44-1BE6-9103E0F4D1E0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242960" y="4004271"/>
                <a:ext cx="271440" cy="462937"/>
              </a:xfrm>
              <a:prstGeom prst="rect">
                <a:avLst/>
              </a:prstGeom>
            </p:spPr>
          </p:pic>
        </mc:Fallback>
      </mc:AlternateContent>
      <p:pic>
        <p:nvPicPr>
          <p:cNvPr id="40" name="Picture 4" descr="Купить банкноту 100 рублей 2022 «Ржевский мемориал» Пресс в  интернет-магазине">
            <a:extLst>
              <a:ext uri="{FF2B5EF4-FFF2-40B4-BE49-F238E27FC236}">
                <a16:creationId xmlns:a16="http://schemas.microsoft.com/office/drawing/2014/main" id="{456AFB83-C7A4-B3B7-062E-795B64A50F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0599">
            <a:off x="4828466" y="5589102"/>
            <a:ext cx="1114896" cy="508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41" name="Рукописный ввод 40">
                <a:extLst>
                  <a:ext uri="{FF2B5EF4-FFF2-40B4-BE49-F238E27FC236}">
                    <a16:creationId xmlns:a16="http://schemas.microsoft.com/office/drawing/2014/main" id="{B5874FDE-B70F-823F-A2DD-D9141B38F8C1}"/>
                  </a:ext>
                </a:extLst>
              </p14:cNvPr>
              <p14:cNvContentPartPr/>
              <p14:nvPr/>
            </p14:nvContentPartPr>
            <p14:xfrm>
              <a:off x="4276693" y="3994518"/>
              <a:ext cx="209520" cy="664644"/>
            </p14:xfrm>
          </p:contentPart>
        </mc:Choice>
        <mc:Fallback xmlns="">
          <p:pic>
            <p:nvPicPr>
              <p:cNvPr id="41" name="Рукописный ввод 40">
                <a:extLst>
                  <a:ext uri="{FF2B5EF4-FFF2-40B4-BE49-F238E27FC236}">
                    <a16:creationId xmlns:a16="http://schemas.microsoft.com/office/drawing/2014/main" id="{B5874FDE-B70F-823F-A2DD-D9141B38F8C1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4258693" y="3976525"/>
                <a:ext cx="245160" cy="70026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42" name="Рукописный ввод 41">
                <a:extLst>
                  <a:ext uri="{FF2B5EF4-FFF2-40B4-BE49-F238E27FC236}">
                    <a16:creationId xmlns:a16="http://schemas.microsoft.com/office/drawing/2014/main" id="{692577FA-7D9C-4A0B-0144-DA2617B264E0}"/>
                  </a:ext>
                </a:extLst>
              </p14:cNvPr>
              <p14:cNvContentPartPr/>
              <p14:nvPr/>
            </p14:nvContentPartPr>
            <p14:xfrm>
              <a:off x="2706013" y="5501765"/>
              <a:ext cx="360" cy="46554"/>
            </p14:xfrm>
          </p:contentPart>
        </mc:Choice>
        <mc:Fallback xmlns="">
          <p:pic>
            <p:nvPicPr>
              <p:cNvPr id="42" name="Рукописный ввод 41">
                <a:extLst>
                  <a:ext uri="{FF2B5EF4-FFF2-40B4-BE49-F238E27FC236}">
                    <a16:creationId xmlns:a16="http://schemas.microsoft.com/office/drawing/2014/main" id="{692577FA-7D9C-4A0B-0144-DA2617B264E0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2697013" y="4337915"/>
                <a:ext cx="18000" cy="23277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43" name="Рукописный ввод 42">
                <a:extLst>
                  <a:ext uri="{FF2B5EF4-FFF2-40B4-BE49-F238E27FC236}">
                    <a16:creationId xmlns:a16="http://schemas.microsoft.com/office/drawing/2014/main" id="{F8079889-3E79-47AC-702B-03631BF30906}"/>
                  </a:ext>
                </a:extLst>
              </p14:cNvPr>
              <p14:cNvContentPartPr/>
              <p14:nvPr/>
            </p14:nvContentPartPr>
            <p14:xfrm>
              <a:off x="2755693" y="5452085"/>
              <a:ext cx="360" cy="46554"/>
            </p14:xfrm>
          </p:contentPart>
        </mc:Choice>
        <mc:Fallback xmlns="">
          <p:pic>
            <p:nvPicPr>
              <p:cNvPr id="43" name="Рукописный ввод 42">
                <a:extLst>
                  <a:ext uri="{FF2B5EF4-FFF2-40B4-BE49-F238E27FC236}">
                    <a16:creationId xmlns:a16="http://schemas.microsoft.com/office/drawing/2014/main" id="{F8079889-3E79-47AC-702B-03631BF30906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2746693" y="4288235"/>
                <a:ext cx="18000" cy="23277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44" name="Рукописный ввод 43">
                <a:extLst>
                  <a:ext uri="{FF2B5EF4-FFF2-40B4-BE49-F238E27FC236}">
                    <a16:creationId xmlns:a16="http://schemas.microsoft.com/office/drawing/2014/main" id="{50FFEC88-5209-4AA9-D697-4A135B9AF790}"/>
                  </a:ext>
                </a:extLst>
              </p14:cNvPr>
              <p14:cNvContentPartPr/>
              <p14:nvPr/>
            </p14:nvContentPartPr>
            <p14:xfrm>
              <a:off x="2722573" y="5265084"/>
              <a:ext cx="66960" cy="276312"/>
            </p14:xfrm>
          </p:contentPart>
        </mc:Choice>
        <mc:Fallback xmlns="">
          <p:pic>
            <p:nvPicPr>
              <p:cNvPr id="44" name="Рукописный ввод 43">
                <a:extLst>
                  <a:ext uri="{FF2B5EF4-FFF2-40B4-BE49-F238E27FC236}">
                    <a16:creationId xmlns:a16="http://schemas.microsoft.com/office/drawing/2014/main" id="{50FFEC88-5209-4AA9-D697-4A135B9AF790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2713573" y="5256078"/>
                <a:ext cx="84600" cy="293964"/>
              </a:xfrm>
              <a:prstGeom prst="rect">
                <a:avLst/>
              </a:prstGeom>
            </p:spPr>
          </p:pic>
        </mc:Fallback>
      </mc:AlternateContent>
      <p:grpSp>
        <p:nvGrpSpPr>
          <p:cNvPr id="45" name="Группа 44">
            <a:extLst>
              <a:ext uri="{FF2B5EF4-FFF2-40B4-BE49-F238E27FC236}">
                <a16:creationId xmlns:a16="http://schemas.microsoft.com/office/drawing/2014/main" id="{B26B81A4-3A7E-471C-5823-1AD46234FE3C}"/>
              </a:ext>
            </a:extLst>
          </p:cNvPr>
          <p:cNvGrpSpPr/>
          <p:nvPr/>
        </p:nvGrpSpPr>
        <p:grpSpPr>
          <a:xfrm>
            <a:off x="2677320" y="5374888"/>
            <a:ext cx="52453" cy="164503"/>
            <a:chOff x="2913456" y="5377839"/>
            <a:chExt cx="52453" cy="158601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46" name="Рукописный ввод 45">
                  <a:extLst>
                    <a:ext uri="{FF2B5EF4-FFF2-40B4-BE49-F238E27FC236}">
                      <a16:creationId xmlns:a16="http://schemas.microsoft.com/office/drawing/2014/main" id="{6818E4CF-67F5-230D-F395-1834D3FF94F4}"/>
                    </a:ext>
                  </a:extLst>
                </p14:cNvPr>
                <p14:cNvContentPartPr/>
                <p14:nvPr/>
              </p14:nvContentPartPr>
              <p14:xfrm>
                <a:off x="2913456" y="5454879"/>
                <a:ext cx="360" cy="360"/>
              </p14:xfrm>
            </p:contentPart>
          </mc:Choice>
          <mc:Fallback xmlns="">
            <p:pic>
              <p:nvPicPr>
                <p:cNvPr id="37" name="Рукописный ввод 36">
                  <a:extLst>
                    <a:ext uri="{FF2B5EF4-FFF2-40B4-BE49-F238E27FC236}">
                      <a16:creationId xmlns:a16="http://schemas.microsoft.com/office/drawing/2014/main" id="{2E6DE23C-EA3C-FE09-E3F8-9D0686CBA15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907336" y="5448759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47" name="Рукописный ввод 46">
                  <a:extLst>
                    <a:ext uri="{FF2B5EF4-FFF2-40B4-BE49-F238E27FC236}">
                      <a16:creationId xmlns:a16="http://schemas.microsoft.com/office/drawing/2014/main" id="{F7AB2E7B-55BF-9F5F-11CE-AA5DA0806DBD}"/>
                    </a:ext>
                  </a:extLst>
                </p14:cNvPr>
                <p14:cNvContentPartPr/>
                <p14:nvPr/>
              </p14:nvContentPartPr>
              <p14:xfrm>
                <a:off x="2959536" y="5377839"/>
                <a:ext cx="360" cy="360"/>
              </p14:xfrm>
            </p:contentPart>
          </mc:Choice>
          <mc:Fallback xmlns="">
            <p:pic>
              <p:nvPicPr>
                <p:cNvPr id="38" name="Рукописный ввод 37">
                  <a:extLst>
                    <a:ext uri="{FF2B5EF4-FFF2-40B4-BE49-F238E27FC236}">
                      <a16:creationId xmlns:a16="http://schemas.microsoft.com/office/drawing/2014/main" id="{A412254F-21FD-09A5-8C78-2AE1CF63B56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953416" y="5371719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48" name="Рукописный ввод 47">
                  <a:extLst>
                    <a:ext uri="{FF2B5EF4-FFF2-40B4-BE49-F238E27FC236}">
                      <a16:creationId xmlns:a16="http://schemas.microsoft.com/office/drawing/2014/main" id="{3506BD48-C7BA-B04B-3066-6C30FBF2E9B7}"/>
                    </a:ext>
                  </a:extLst>
                </p14:cNvPr>
                <p14:cNvContentPartPr/>
                <p14:nvPr/>
              </p14:nvContentPartPr>
              <p14:xfrm>
                <a:off x="2958709" y="5456160"/>
                <a:ext cx="7200" cy="30240"/>
              </p14:xfrm>
            </p:contentPart>
          </mc:Choice>
          <mc:Fallback xmlns="">
            <p:pic>
              <p:nvPicPr>
                <p:cNvPr id="57" name="Рукописный ввод 56">
                  <a:extLst>
                    <a:ext uri="{FF2B5EF4-FFF2-40B4-BE49-F238E27FC236}">
                      <a16:creationId xmlns:a16="http://schemas.microsoft.com/office/drawing/2014/main" id="{A1358BC3-A9A9-9EEC-27B7-8719900BD8D1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2949709" y="5447520"/>
                  <a:ext cx="2484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49" name="Рукописный ввод 48">
                  <a:extLst>
                    <a:ext uri="{FF2B5EF4-FFF2-40B4-BE49-F238E27FC236}">
                      <a16:creationId xmlns:a16="http://schemas.microsoft.com/office/drawing/2014/main" id="{5A17764E-810A-6B41-1961-1951B0AE6692}"/>
                    </a:ext>
                  </a:extLst>
                </p14:cNvPr>
                <p14:cNvContentPartPr/>
                <p14:nvPr/>
              </p14:nvContentPartPr>
              <p14:xfrm>
                <a:off x="2925229" y="5475960"/>
                <a:ext cx="35280" cy="10800"/>
              </p14:xfrm>
            </p:contentPart>
          </mc:Choice>
          <mc:Fallback xmlns="">
            <p:pic>
              <p:nvPicPr>
                <p:cNvPr id="58" name="Рукописный ввод 57">
                  <a:extLst>
                    <a:ext uri="{FF2B5EF4-FFF2-40B4-BE49-F238E27FC236}">
                      <a16:creationId xmlns:a16="http://schemas.microsoft.com/office/drawing/2014/main" id="{6E8DDF8A-0602-58B4-3CB6-A56ABD9D4BA3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2916589" y="5466960"/>
                  <a:ext cx="5292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50" name="Рукописный ввод 49">
                  <a:extLst>
                    <a:ext uri="{FF2B5EF4-FFF2-40B4-BE49-F238E27FC236}">
                      <a16:creationId xmlns:a16="http://schemas.microsoft.com/office/drawing/2014/main" id="{A9F88F51-12B7-D862-7157-411341291ABB}"/>
                    </a:ext>
                  </a:extLst>
                </p14:cNvPr>
                <p14:cNvContentPartPr/>
                <p14:nvPr/>
              </p14:nvContentPartPr>
              <p14:xfrm>
                <a:off x="2945749" y="5394600"/>
                <a:ext cx="13320" cy="141840"/>
              </p14:xfrm>
            </p:contentPart>
          </mc:Choice>
          <mc:Fallback xmlns="">
            <p:pic>
              <p:nvPicPr>
                <p:cNvPr id="60" name="Рукописный ввод 59">
                  <a:extLst>
                    <a:ext uri="{FF2B5EF4-FFF2-40B4-BE49-F238E27FC236}">
                      <a16:creationId xmlns:a16="http://schemas.microsoft.com/office/drawing/2014/main" id="{F2E2E89A-3CE1-E608-E54F-22420E2B6BF5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2937109" y="5385600"/>
                  <a:ext cx="30960" cy="15948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FAD9DCAC-237B-C07F-8B6E-F11465938986}"/>
              </a:ext>
            </a:extLst>
          </p:cNvPr>
          <p:cNvSpPr txBox="1"/>
          <p:nvPr/>
        </p:nvSpPr>
        <p:spPr>
          <a:xfrm>
            <a:off x="208064" y="4139744"/>
            <a:ext cx="100256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молоко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2CBB310-5B15-ADD0-A0D6-C3DC2596ECC4}"/>
              </a:ext>
            </a:extLst>
          </p:cNvPr>
          <p:cNvSpPr txBox="1"/>
          <p:nvPr/>
        </p:nvSpPr>
        <p:spPr>
          <a:xfrm>
            <a:off x="8077450" y="1235852"/>
            <a:ext cx="3906486" cy="39908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None/>
            </a:pPr>
            <a:r>
              <a:rPr lang="ru-RU" sz="2800" kern="1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Рассмотри рисунок и ответь, сколько рублей сдачи получат ребята со </a:t>
            </a:r>
            <a:r>
              <a:rPr lang="ru-RU" sz="2800" b="1" kern="1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100 рублей</a:t>
            </a:r>
            <a:r>
              <a:rPr lang="ru-RU" sz="2800" kern="1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если им нужно купить </a:t>
            </a:r>
            <a:r>
              <a:rPr lang="ru-RU" sz="2800" b="1" kern="1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батон хлеба</a:t>
            </a:r>
            <a:r>
              <a:rPr lang="ru-RU" sz="2800" b="1" kern="1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и</a:t>
            </a:r>
            <a:r>
              <a:rPr lang="ru-RU" sz="2800" kern="1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kern="1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бутылку молока</a:t>
            </a:r>
            <a:r>
              <a:rPr lang="ru-RU" sz="2800" kern="1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algn="just">
              <a:spcAft>
                <a:spcPts val="800"/>
              </a:spcAft>
              <a:buNone/>
            </a:pPr>
            <a:r>
              <a:rPr lang="ru-RU" sz="2800" kern="1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Запиши решение.</a:t>
            </a:r>
          </a:p>
          <a:p>
            <a:pPr algn="just">
              <a:spcAft>
                <a:spcPts val="800"/>
              </a:spcAft>
              <a:buNone/>
            </a:pPr>
            <a:r>
              <a:rPr lang="ru-RU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A2E91C-EA67-CD37-79B6-9FBC38FB9E8A}"/>
              </a:ext>
            </a:extLst>
          </p:cNvPr>
          <p:cNvSpPr txBox="1"/>
          <p:nvPr/>
        </p:nvSpPr>
        <p:spPr>
          <a:xfrm>
            <a:off x="8811491" y="579069"/>
            <a:ext cx="1673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</a:rPr>
              <a:t>Задача № 1 (1)</a:t>
            </a:r>
          </a:p>
        </p:txBody>
      </p:sp>
    </p:spTree>
    <p:extLst>
      <p:ext uri="{BB962C8B-B14F-4D97-AF65-F5344CB8AC3E}">
        <p14:creationId xmlns:p14="http://schemas.microsoft.com/office/powerpoint/2010/main" val="3624763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FDDB667-4CF2-C0D7-594A-30D7D70822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4737"/>
          <a:stretch>
            <a:fillRect/>
          </a:stretch>
        </p:blipFill>
        <p:spPr>
          <a:xfrm>
            <a:off x="314624" y="1727188"/>
            <a:ext cx="3950928" cy="340362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4839368-AED0-54E0-8E78-DF519A6175EA}"/>
              </a:ext>
            </a:extLst>
          </p:cNvPr>
          <p:cNvSpPr/>
          <p:nvPr/>
        </p:nvSpPr>
        <p:spPr>
          <a:xfrm>
            <a:off x="-1" y="0"/>
            <a:ext cx="12192001" cy="79802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Проверим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1E6267-9814-8D50-7BF8-02B758A3AEEB}"/>
              </a:ext>
            </a:extLst>
          </p:cNvPr>
          <p:cNvSpPr txBox="1"/>
          <p:nvPr/>
        </p:nvSpPr>
        <p:spPr>
          <a:xfrm>
            <a:off x="4580177" y="1895203"/>
            <a:ext cx="7724119" cy="3275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Решение: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1) 25+35=60 (р.) –                         всей                       покупки.</a:t>
            </a:r>
            <a:endParaRPr lang="ru-RU" sz="3200" dirty="0">
              <a:solidFill>
                <a:schemeClr val="accent1">
                  <a:lumMod val="50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2)100 – 60 = 40 (р.)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– сдача.</a:t>
            </a:r>
            <a:endParaRPr lang="ru-RU" sz="3200" dirty="0">
              <a:solidFill>
                <a:schemeClr val="accent1">
                  <a:lumMod val="50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Ответ: 40 р. 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81952B2-5CED-1446-7A0F-D00F0A39FA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0960" y="2575486"/>
            <a:ext cx="2249619" cy="853514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F7B43D2-93E6-9DB8-96F3-5480E3ADD2B6}"/>
              </a:ext>
            </a:extLst>
          </p:cNvPr>
          <p:cNvSpPr/>
          <p:nvPr/>
        </p:nvSpPr>
        <p:spPr>
          <a:xfrm>
            <a:off x="258644" y="1727188"/>
            <a:ext cx="4265553" cy="3403624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Оцените свою работу</a:t>
            </a:r>
          </a:p>
          <a:p>
            <a:endParaRPr lang="ru-RU" b="1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2 б. –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последовательность действий верная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, получен верный ответ; 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1 б.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- 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последовательность действий верная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но допущена одна арифметическая ошибка;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0 б. -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нарушена последовательность действий, или допущено более одной арифметической ошибки.</a:t>
            </a:r>
            <a:endParaRPr lang="ru-RU" b="1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475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itimle Hareketler Rap Rap - Okul Öncesi Çocuklar Çok Eğlenecek - Ritim Oyunu - Wellerman Zumba Kids">
            <a:hlinkClick r:id="" action="ppaction://media"/>
            <a:extLst>
              <a:ext uri="{FF2B5EF4-FFF2-40B4-BE49-F238E27FC236}">
                <a16:creationId xmlns:a16="http://schemas.microsoft.com/office/drawing/2014/main" id="{6A11337C-86A8-6252-5868-FA250215EEA2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0536" end="131452.781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2192000" cy="6857845"/>
          </a:xfrm>
        </p:spPr>
      </p:pic>
    </p:spTree>
    <p:extLst>
      <p:ext uri="{BB962C8B-B14F-4D97-AF65-F5344CB8AC3E}">
        <p14:creationId xmlns:p14="http://schemas.microsoft.com/office/powerpoint/2010/main" val="165182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CE023-8109-5694-B87F-0651F456A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BE330C16-352A-B69C-9A75-92FDB545A657}"/>
              </a:ext>
            </a:extLst>
          </p:cNvPr>
          <p:cNvGrpSpPr/>
          <p:nvPr/>
        </p:nvGrpSpPr>
        <p:grpSpPr>
          <a:xfrm>
            <a:off x="11520" y="6609906"/>
            <a:ext cx="809640" cy="72066"/>
            <a:chOff x="247656" y="6611199"/>
            <a:chExt cx="809640" cy="69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5" name="Рукописный ввод 4">
                  <a:extLst>
                    <a:ext uri="{FF2B5EF4-FFF2-40B4-BE49-F238E27FC236}">
                      <a16:creationId xmlns:a16="http://schemas.microsoft.com/office/drawing/2014/main" id="{79EE093E-AEAF-A87A-E130-074BE76FC25D}"/>
                    </a:ext>
                  </a:extLst>
                </p14:cNvPr>
                <p14:cNvContentPartPr/>
                <p14:nvPr/>
              </p14:nvContentPartPr>
              <p14:xfrm>
                <a:off x="247656" y="6611199"/>
                <a:ext cx="809640" cy="69480"/>
              </p14:xfrm>
            </p:contentPart>
          </mc:Choice>
          <mc:Fallback xmlns="">
            <p:pic>
              <p:nvPicPr>
                <p:cNvPr id="2" name="Рукописный ввод 1">
                  <a:extLst>
                    <a:ext uri="{FF2B5EF4-FFF2-40B4-BE49-F238E27FC236}">
                      <a16:creationId xmlns:a16="http://schemas.microsoft.com/office/drawing/2014/main" id="{2BE3C99C-3F03-51C0-C356-C530F4124E87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84656" y="6548199"/>
                  <a:ext cx="93528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6" name="Рукописный ввод 5">
                  <a:extLst>
                    <a:ext uri="{FF2B5EF4-FFF2-40B4-BE49-F238E27FC236}">
                      <a16:creationId xmlns:a16="http://schemas.microsoft.com/office/drawing/2014/main" id="{94B33FB4-B64B-C730-ADE4-D4FB4BA81911}"/>
                    </a:ext>
                  </a:extLst>
                </p14:cNvPr>
                <p14:cNvContentPartPr/>
                <p14:nvPr/>
              </p14:nvContentPartPr>
              <p14:xfrm>
                <a:off x="278616" y="6664119"/>
                <a:ext cx="360" cy="360"/>
              </p14:xfrm>
            </p:contentPart>
          </mc:Choice>
          <mc:Fallback xmlns="">
            <p:pic>
              <p:nvPicPr>
                <p:cNvPr id="3" name="Рукописный ввод 2">
                  <a:extLst>
                    <a:ext uri="{FF2B5EF4-FFF2-40B4-BE49-F238E27FC236}">
                      <a16:creationId xmlns:a16="http://schemas.microsoft.com/office/drawing/2014/main" id="{29B4BBDC-8ECD-95D6-F643-79DDE07BF338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15616" y="6601119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id="{86E370FD-D947-9C64-8458-05D8B6391306}"/>
                  </a:ext>
                </a:extLst>
              </p14:cNvPr>
              <p14:cNvContentPartPr/>
              <p14:nvPr/>
            </p14:nvContentPartPr>
            <p14:xfrm>
              <a:off x="832680" y="6669764"/>
              <a:ext cx="360" cy="46554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86E370FD-D947-9C64-8458-05D8B639130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69680" y="6607095"/>
                <a:ext cx="126000" cy="171534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AFDD3D0-3E08-6531-947E-81390A93F29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7395"/>
          <a:stretch>
            <a:fillRect/>
          </a:stretch>
        </p:blipFill>
        <p:spPr>
          <a:xfrm>
            <a:off x="-22945" y="3401"/>
            <a:ext cx="7990409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86F71E2-43AD-02ED-6E47-81B78FF03CA3}"/>
              </a:ext>
            </a:extLst>
          </p:cNvPr>
          <p:cNvSpPr txBox="1"/>
          <p:nvPr/>
        </p:nvSpPr>
        <p:spPr>
          <a:xfrm>
            <a:off x="2478644" y="1067319"/>
            <a:ext cx="6209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25 р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E0A32F-BBDE-6141-5872-CD1C884CD215}"/>
              </a:ext>
            </a:extLst>
          </p:cNvPr>
          <p:cNvSpPr txBox="1"/>
          <p:nvPr/>
        </p:nvSpPr>
        <p:spPr>
          <a:xfrm>
            <a:off x="2597887" y="1854524"/>
            <a:ext cx="51384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5 р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0109B5-D9F7-45A5-C9F4-272CE81D6BFD}"/>
              </a:ext>
            </a:extLst>
          </p:cNvPr>
          <p:cNvSpPr txBox="1"/>
          <p:nvPr/>
        </p:nvSpPr>
        <p:spPr>
          <a:xfrm>
            <a:off x="3918894" y="1838242"/>
            <a:ext cx="51384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7 р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37866F-6106-67DA-EB66-C0D3861A3525}"/>
              </a:ext>
            </a:extLst>
          </p:cNvPr>
          <p:cNvSpPr txBox="1"/>
          <p:nvPr/>
        </p:nvSpPr>
        <p:spPr>
          <a:xfrm rot="20831736">
            <a:off x="5357533" y="654271"/>
            <a:ext cx="720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43 р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6D53A2-15E3-3332-14C2-9D18FDB80C91}"/>
              </a:ext>
            </a:extLst>
          </p:cNvPr>
          <p:cNvSpPr txBox="1"/>
          <p:nvPr/>
        </p:nvSpPr>
        <p:spPr>
          <a:xfrm rot="419439">
            <a:off x="6499860" y="631996"/>
            <a:ext cx="720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43 р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1FC87B-F54A-BC43-DB9C-99BFAFA7745A}"/>
              </a:ext>
            </a:extLst>
          </p:cNvPr>
          <p:cNvSpPr txBox="1"/>
          <p:nvPr/>
        </p:nvSpPr>
        <p:spPr>
          <a:xfrm>
            <a:off x="5402306" y="2071979"/>
            <a:ext cx="720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15 р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EE174F-2FF3-9132-57A2-63622C6EF569}"/>
              </a:ext>
            </a:extLst>
          </p:cNvPr>
          <p:cNvSpPr txBox="1"/>
          <p:nvPr/>
        </p:nvSpPr>
        <p:spPr>
          <a:xfrm>
            <a:off x="42480" y="1180106"/>
            <a:ext cx="6209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30 р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984D181-4DD2-40D5-843B-F41270028042}"/>
              </a:ext>
            </a:extLst>
          </p:cNvPr>
          <p:cNvSpPr txBox="1"/>
          <p:nvPr/>
        </p:nvSpPr>
        <p:spPr>
          <a:xfrm>
            <a:off x="709347" y="1180106"/>
            <a:ext cx="6209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15 р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EEA0B4-B846-B338-5570-BF6AF5E4EB88}"/>
              </a:ext>
            </a:extLst>
          </p:cNvPr>
          <p:cNvSpPr txBox="1"/>
          <p:nvPr/>
        </p:nvSpPr>
        <p:spPr>
          <a:xfrm>
            <a:off x="1392403" y="1180106"/>
            <a:ext cx="6209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24 р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DEA1E9F-9CAA-FA66-D6E1-9C4A20A10917}"/>
              </a:ext>
            </a:extLst>
          </p:cNvPr>
          <p:cNvSpPr txBox="1"/>
          <p:nvPr/>
        </p:nvSpPr>
        <p:spPr>
          <a:xfrm>
            <a:off x="2287399" y="3064495"/>
            <a:ext cx="6209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10 р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8BA6CB9-8F83-B2B0-B90F-55FFD32F67FE}"/>
              </a:ext>
            </a:extLst>
          </p:cNvPr>
          <p:cNvSpPr txBox="1"/>
          <p:nvPr/>
        </p:nvSpPr>
        <p:spPr>
          <a:xfrm>
            <a:off x="3111728" y="2930198"/>
            <a:ext cx="6209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14 р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9C549AD-30F3-45C8-1CB2-81B964923A20}"/>
              </a:ext>
            </a:extLst>
          </p:cNvPr>
          <p:cNvSpPr txBox="1"/>
          <p:nvPr/>
        </p:nvSpPr>
        <p:spPr>
          <a:xfrm>
            <a:off x="3936057" y="3017267"/>
            <a:ext cx="51384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dirty="0"/>
              <a:t>30 р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5CA701-867E-32C9-6467-820B95E5B42D}"/>
              </a:ext>
            </a:extLst>
          </p:cNvPr>
          <p:cNvSpPr txBox="1"/>
          <p:nvPr/>
        </p:nvSpPr>
        <p:spPr>
          <a:xfrm>
            <a:off x="2926881" y="4074979"/>
            <a:ext cx="6209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50 р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AEF1C26-B208-629E-FE39-ACA59BCE7E11}"/>
              </a:ext>
            </a:extLst>
          </p:cNvPr>
          <p:cNvSpPr txBox="1"/>
          <p:nvPr/>
        </p:nvSpPr>
        <p:spPr>
          <a:xfrm>
            <a:off x="3603521" y="5086118"/>
            <a:ext cx="6209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16 р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821B020-6E5B-32E1-7CAB-2FF9384A6483}"/>
              </a:ext>
            </a:extLst>
          </p:cNvPr>
          <p:cNvSpPr txBox="1"/>
          <p:nvPr/>
        </p:nvSpPr>
        <p:spPr>
          <a:xfrm>
            <a:off x="2801240" y="5042977"/>
            <a:ext cx="5967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38 р</a:t>
            </a:r>
          </a:p>
        </p:txBody>
      </p: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B82AFF5C-4651-D1F5-A542-4D5204A525F5}"/>
              </a:ext>
            </a:extLst>
          </p:cNvPr>
          <p:cNvGrpSpPr/>
          <p:nvPr/>
        </p:nvGrpSpPr>
        <p:grpSpPr>
          <a:xfrm>
            <a:off x="2708280" y="5007498"/>
            <a:ext cx="155160" cy="335682"/>
            <a:chOff x="2944416" y="5013519"/>
            <a:chExt cx="155160" cy="323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26" name="Рукописный ввод 25">
                  <a:extLst>
                    <a:ext uri="{FF2B5EF4-FFF2-40B4-BE49-F238E27FC236}">
                      <a16:creationId xmlns:a16="http://schemas.microsoft.com/office/drawing/2014/main" id="{5A839230-2500-E5FF-25B8-5386DB03D221}"/>
                    </a:ext>
                  </a:extLst>
                </p14:cNvPr>
                <p14:cNvContentPartPr/>
                <p14:nvPr/>
              </p14:nvContentPartPr>
              <p14:xfrm>
                <a:off x="3052776" y="5113959"/>
                <a:ext cx="360" cy="360"/>
              </p14:xfrm>
            </p:contentPart>
          </mc:Choice>
          <mc:Fallback xmlns="">
            <p:pic>
              <p:nvPicPr>
                <p:cNvPr id="25" name="Рукописный ввод 24">
                  <a:extLst>
                    <a:ext uri="{FF2B5EF4-FFF2-40B4-BE49-F238E27FC236}">
                      <a16:creationId xmlns:a16="http://schemas.microsoft.com/office/drawing/2014/main" id="{390B0F56-E1F1-2193-E367-DCCD51E8E0FE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046656" y="5107839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7" name="Рукописный ввод 26">
                  <a:extLst>
                    <a:ext uri="{FF2B5EF4-FFF2-40B4-BE49-F238E27FC236}">
                      <a16:creationId xmlns:a16="http://schemas.microsoft.com/office/drawing/2014/main" id="{2C7E603D-1DD1-101A-82BC-B838E0130F2B}"/>
                    </a:ext>
                  </a:extLst>
                </p14:cNvPr>
                <p14:cNvContentPartPr/>
                <p14:nvPr/>
              </p14:nvContentPartPr>
              <p14:xfrm>
                <a:off x="3083736" y="5145279"/>
                <a:ext cx="360" cy="360"/>
              </p14:xfrm>
            </p:contentPart>
          </mc:Choice>
          <mc:Fallback xmlns="">
            <p:pic>
              <p:nvPicPr>
                <p:cNvPr id="26" name="Рукописный ввод 25">
                  <a:extLst>
                    <a:ext uri="{FF2B5EF4-FFF2-40B4-BE49-F238E27FC236}">
                      <a16:creationId xmlns:a16="http://schemas.microsoft.com/office/drawing/2014/main" id="{91586CC4-5DF3-2331-DDF8-B8ED163C092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077616" y="5139159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8" name="Рукописный ввод 27">
                  <a:extLst>
                    <a:ext uri="{FF2B5EF4-FFF2-40B4-BE49-F238E27FC236}">
                      <a16:creationId xmlns:a16="http://schemas.microsoft.com/office/drawing/2014/main" id="{5C93B6D3-6C6D-5F2B-87B4-77EB6832BE3E}"/>
                    </a:ext>
                  </a:extLst>
                </p14:cNvPr>
                <p14:cNvContentPartPr/>
                <p14:nvPr/>
              </p14:nvContentPartPr>
              <p14:xfrm>
                <a:off x="3083736" y="5145279"/>
                <a:ext cx="360" cy="360"/>
              </p14:xfrm>
            </p:contentPart>
          </mc:Choice>
          <mc:Fallback xmlns="">
            <p:pic>
              <p:nvPicPr>
                <p:cNvPr id="27" name="Рукописный ввод 26">
                  <a:extLst>
                    <a:ext uri="{FF2B5EF4-FFF2-40B4-BE49-F238E27FC236}">
                      <a16:creationId xmlns:a16="http://schemas.microsoft.com/office/drawing/2014/main" id="{4C4A4477-2149-40B6-5450-E31FACEA201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077616" y="5139159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29" name="Рукописный ввод 28">
                  <a:extLst>
                    <a:ext uri="{FF2B5EF4-FFF2-40B4-BE49-F238E27FC236}">
                      <a16:creationId xmlns:a16="http://schemas.microsoft.com/office/drawing/2014/main" id="{CE670EE2-FDE7-37D7-08BA-C2529BAFAA6C}"/>
                    </a:ext>
                  </a:extLst>
                </p14:cNvPr>
                <p14:cNvContentPartPr/>
                <p14:nvPr/>
              </p14:nvContentPartPr>
              <p14:xfrm>
                <a:off x="3083736" y="5082999"/>
                <a:ext cx="360" cy="360"/>
              </p14:xfrm>
            </p:contentPart>
          </mc:Choice>
          <mc:Fallback xmlns="">
            <p:pic>
              <p:nvPicPr>
                <p:cNvPr id="29" name="Рукописный ввод 28">
                  <a:extLst>
                    <a:ext uri="{FF2B5EF4-FFF2-40B4-BE49-F238E27FC236}">
                      <a16:creationId xmlns:a16="http://schemas.microsoft.com/office/drawing/2014/main" id="{415C8EFB-EB91-B117-C6A7-B79D9EF74A0A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077616" y="5076879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30" name="Рукописный ввод 29">
                  <a:extLst>
                    <a:ext uri="{FF2B5EF4-FFF2-40B4-BE49-F238E27FC236}">
                      <a16:creationId xmlns:a16="http://schemas.microsoft.com/office/drawing/2014/main" id="{1AB5162D-D36F-E1D5-EA8E-17934BE0E409}"/>
                    </a:ext>
                  </a:extLst>
                </p14:cNvPr>
                <p14:cNvContentPartPr/>
                <p14:nvPr/>
              </p14:nvContentPartPr>
              <p14:xfrm>
                <a:off x="2976096" y="5013519"/>
                <a:ext cx="123480" cy="323640"/>
              </p14:xfrm>
            </p:contentPart>
          </mc:Choice>
          <mc:Fallback xmlns="">
            <p:pic>
              <p:nvPicPr>
                <p:cNvPr id="30" name="Рукописный ввод 29">
                  <a:extLst>
                    <a:ext uri="{FF2B5EF4-FFF2-40B4-BE49-F238E27FC236}">
                      <a16:creationId xmlns:a16="http://schemas.microsoft.com/office/drawing/2014/main" id="{BF816598-C7B0-54DE-7833-0E4FA9AF425A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969976" y="5007399"/>
                  <a:ext cx="135720" cy="33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31" name="Рукописный ввод 30">
                  <a:extLst>
                    <a:ext uri="{FF2B5EF4-FFF2-40B4-BE49-F238E27FC236}">
                      <a16:creationId xmlns:a16="http://schemas.microsoft.com/office/drawing/2014/main" id="{83BE97DD-9593-3831-CBE1-DD34E0834EDF}"/>
                    </a:ext>
                  </a:extLst>
                </p14:cNvPr>
                <p14:cNvContentPartPr/>
                <p14:nvPr/>
              </p14:nvContentPartPr>
              <p14:xfrm>
                <a:off x="3083736" y="5052039"/>
                <a:ext cx="360" cy="360"/>
              </p14:xfrm>
            </p:contentPart>
          </mc:Choice>
          <mc:Fallback xmlns="">
            <p:pic>
              <p:nvPicPr>
                <p:cNvPr id="31" name="Рукописный ввод 30">
                  <a:extLst>
                    <a:ext uri="{FF2B5EF4-FFF2-40B4-BE49-F238E27FC236}">
                      <a16:creationId xmlns:a16="http://schemas.microsoft.com/office/drawing/2014/main" id="{2A3200F2-EC4C-6DD4-D99B-6DF8F2ED85F1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077616" y="5045919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32" name="Рукописный ввод 31">
                  <a:extLst>
                    <a:ext uri="{FF2B5EF4-FFF2-40B4-BE49-F238E27FC236}">
                      <a16:creationId xmlns:a16="http://schemas.microsoft.com/office/drawing/2014/main" id="{4832F0D9-F94F-5565-9258-F3AF60C9A1A7}"/>
                    </a:ext>
                  </a:extLst>
                </p14:cNvPr>
                <p14:cNvContentPartPr/>
                <p14:nvPr/>
              </p14:nvContentPartPr>
              <p14:xfrm>
                <a:off x="2944416" y="5284599"/>
                <a:ext cx="360" cy="6480"/>
              </p14:xfrm>
            </p:contentPart>
          </mc:Choice>
          <mc:Fallback xmlns="">
            <p:pic>
              <p:nvPicPr>
                <p:cNvPr id="33" name="Рукописный ввод 32">
                  <a:extLst>
                    <a:ext uri="{FF2B5EF4-FFF2-40B4-BE49-F238E27FC236}">
                      <a16:creationId xmlns:a16="http://schemas.microsoft.com/office/drawing/2014/main" id="{CCEB11CA-F4A2-3A85-6D87-CC923194A3F9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938296" y="5278479"/>
                  <a:ext cx="12600" cy="18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33" name="Рукописный ввод 32">
                <a:extLst>
                  <a:ext uri="{FF2B5EF4-FFF2-40B4-BE49-F238E27FC236}">
                    <a16:creationId xmlns:a16="http://schemas.microsoft.com/office/drawing/2014/main" id="{D790224E-8341-660C-3A65-323909E25502}"/>
                  </a:ext>
                </a:extLst>
              </p14:cNvPr>
              <p14:cNvContentPartPr/>
              <p14:nvPr/>
            </p14:nvContentPartPr>
            <p14:xfrm>
              <a:off x="2770560" y="5252804"/>
              <a:ext cx="360" cy="46554"/>
            </p14:xfrm>
          </p:contentPart>
        </mc:Choice>
        <mc:Fallback xmlns="">
          <p:pic>
            <p:nvPicPr>
              <p:cNvPr id="33" name="Рукописный ввод 32">
                <a:extLst>
                  <a:ext uri="{FF2B5EF4-FFF2-40B4-BE49-F238E27FC236}">
                    <a16:creationId xmlns:a16="http://schemas.microsoft.com/office/drawing/2014/main" id="{D790224E-8341-660C-3A65-323909E25502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764440" y="4461386"/>
                <a:ext cx="12600" cy="16293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EE13238C-2D9E-5D8F-C1E4-6DBD5E968E0B}"/>
                  </a:ext>
                </a:extLst>
              </p14:cNvPr>
              <p14:cNvContentPartPr/>
              <p14:nvPr/>
            </p14:nvContentPartPr>
            <p14:xfrm>
              <a:off x="2770560" y="5283764"/>
              <a:ext cx="360" cy="46554"/>
            </p14:xfrm>
          </p:contentPart>
        </mc:Choice>
        <mc:Fallback xmlns=""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id="{EE13238C-2D9E-5D8F-C1E4-6DBD5E968E0B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764440" y="4492346"/>
                <a:ext cx="12600" cy="16293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484C268-69A0-E702-E4D8-73881418C7E3}"/>
                  </a:ext>
                </a:extLst>
              </p14:cNvPr>
              <p14:cNvContentPartPr/>
              <p14:nvPr/>
            </p14:nvContentPartPr>
            <p14:xfrm>
              <a:off x="2754720" y="5298884"/>
              <a:ext cx="360" cy="46554"/>
            </p14:xfrm>
          </p:contentPart>
        </mc:Choice>
        <mc:Fallback xmlns=""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id="{2484C268-69A0-E702-E4D8-73881418C7E3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748600" y="4507466"/>
                <a:ext cx="12600" cy="1629390"/>
              </a:xfrm>
              <a:prstGeom prst="rect">
                <a:avLst/>
              </a:prstGeom>
            </p:spPr>
          </p:pic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422B3D03-E0C5-DCF0-5EAC-FFCF0B4CC2EB}"/>
              </a:ext>
            </a:extLst>
          </p:cNvPr>
          <p:cNvSpPr txBox="1"/>
          <p:nvPr/>
        </p:nvSpPr>
        <p:spPr>
          <a:xfrm>
            <a:off x="1141480" y="4142174"/>
            <a:ext cx="6209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35 р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18804CF-8644-72AC-E33C-5AC255EE1108}"/>
              </a:ext>
            </a:extLst>
          </p:cNvPr>
          <p:cNvSpPr txBox="1"/>
          <p:nvPr/>
        </p:nvSpPr>
        <p:spPr>
          <a:xfrm>
            <a:off x="3811759" y="4020915"/>
            <a:ext cx="6209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20 р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38" name="Рукописный ввод 37">
                <a:extLst>
                  <a:ext uri="{FF2B5EF4-FFF2-40B4-BE49-F238E27FC236}">
                    <a16:creationId xmlns:a16="http://schemas.microsoft.com/office/drawing/2014/main" id="{A97D4525-F18F-C0FD-9E5A-FBAFCD1A55AF}"/>
                  </a:ext>
                </a:extLst>
              </p14:cNvPr>
              <p14:cNvContentPartPr/>
              <p14:nvPr/>
            </p14:nvContentPartPr>
            <p14:xfrm>
              <a:off x="4321800" y="3986904"/>
              <a:ext cx="168840" cy="576150"/>
            </p14:xfrm>
          </p:contentPart>
        </mc:Choice>
        <mc:Fallback xmlns="">
          <p:pic>
            <p:nvPicPr>
              <p:cNvPr id="38" name="Рукописный ввод 37">
                <a:extLst>
                  <a:ext uri="{FF2B5EF4-FFF2-40B4-BE49-F238E27FC236}">
                    <a16:creationId xmlns:a16="http://schemas.microsoft.com/office/drawing/2014/main" id="{A97D4525-F18F-C0FD-9E5A-FBAFCD1A55AF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315680" y="3980782"/>
                <a:ext cx="181080" cy="58839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39" name="Рукописный ввод 38">
                <a:extLst>
                  <a:ext uri="{FF2B5EF4-FFF2-40B4-BE49-F238E27FC236}">
                    <a16:creationId xmlns:a16="http://schemas.microsoft.com/office/drawing/2014/main" id="{1095EE1A-E91E-B08B-66FF-9FADD6EEE991}"/>
                  </a:ext>
                </a:extLst>
              </p14:cNvPr>
              <p14:cNvContentPartPr/>
              <p14:nvPr/>
            </p14:nvContentPartPr>
            <p14:xfrm>
              <a:off x="4249080" y="4010395"/>
              <a:ext cx="259200" cy="450688"/>
            </p14:xfrm>
          </p:contentPart>
        </mc:Choice>
        <mc:Fallback xmlns="">
          <p:pic>
            <p:nvPicPr>
              <p:cNvPr id="39" name="Рукописный ввод 38">
                <a:extLst>
                  <a:ext uri="{FF2B5EF4-FFF2-40B4-BE49-F238E27FC236}">
                    <a16:creationId xmlns:a16="http://schemas.microsoft.com/office/drawing/2014/main" id="{1095EE1A-E91E-B08B-66FF-9FADD6EEE991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242960" y="4004271"/>
                <a:ext cx="271440" cy="462937"/>
              </a:xfrm>
              <a:prstGeom prst="rect">
                <a:avLst/>
              </a:prstGeom>
            </p:spPr>
          </p:pic>
        </mc:Fallback>
      </mc:AlternateContent>
      <p:pic>
        <p:nvPicPr>
          <p:cNvPr id="40" name="Picture 4" descr="Купить банкноту 100 рублей 2022 «Ржевский мемориал» Пресс в  интернет-магазине">
            <a:extLst>
              <a:ext uri="{FF2B5EF4-FFF2-40B4-BE49-F238E27FC236}">
                <a16:creationId xmlns:a16="http://schemas.microsoft.com/office/drawing/2014/main" id="{1E503850-3E1C-F049-F9AF-DF3FFFA6D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0599">
            <a:off x="4828466" y="5589102"/>
            <a:ext cx="1114896" cy="508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41" name="Рукописный ввод 40">
                <a:extLst>
                  <a:ext uri="{FF2B5EF4-FFF2-40B4-BE49-F238E27FC236}">
                    <a16:creationId xmlns:a16="http://schemas.microsoft.com/office/drawing/2014/main" id="{26D7D42F-285D-E43B-8B31-4AD007B7C540}"/>
                  </a:ext>
                </a:extLst>
              </p14:cNvPr>
              <p14:cNvContentPartPr/>
              <p14:nvPr/>
            </p14:nvContentPartPr>
            <p14:xfrm>
              <a:off x="4276693" y="3994518"/>
              <a:ext cx="209520" cy="664644"/>
            </p14:xfrm>
          </p:contentPart>
        </mc:Choice>
        <mc:Fallback xmlns="">
          <p:pic>
            <p:nvPicPr>
              <p:cNvPr id="41" name="Рукописный ввод 40">
                <a:extLst>
                  <a:ext uri="{FF2B5EF4-FFF2-40B4-BE49-F238E27FC236}">
                    <a16:creationId xmlns:a16="http://schemas.microsoft.com/office/drawing/2014/main" id="{26D7D42F-285D-E43B-8B31-4AD007B7C540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4258693" y="3976525"/>
                <a:ext cx="245160" cy="70026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42" name="Рукописный ввод 41">
                <a:extLst>
                  <a:ext uri="{FF2B5EF4-FFF2-40B4-BE49-F238E27FC236}">
                    <a16:creationId xmlns:a16="http://schemas.microsoft.com/office/drawing/2014/main" id="{178BCCB5-C021-C1F3-9AC9-4D54328E2505}"/>
                  </a:ext>
                </a:extLst>
              </p14:cNvPr>
              <p14:cNvContentPartPr/>
              <p14:nvPr/>
            </p14:nvContentPartPr>
            <p14:xfrm>
              <a:off x="2706013" y="5501765"/>
              <a:ext cx="360" cy="46554"/>
            </p14:xfrm>
          </p:contentPart>
        </mc:Choice>
        <mc:Fallback xmlns="">
          <p:pic>
            <p:nvPicPr>
              <p:cNvPr id="42" name="Рукописный ввод 41">
                <a:extLst>
                  <a:ext uri="{FF2B5EF4-FFF2-40B4-BE49-F238E27FC236}">
                    <a16:creationId xmlns:a16="http://schemas.microsoft.com/office/drawing/2014/main" id="{178BCCB5-C021-C1F3-9AC9-4D54328E2505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2697013" y="4337915"/>
                <a:ext cx="18000" cy="23277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43" name="Рукописный ввод 42">
                <a:extLst>
                  <a:ext uri="{FF2B5EF4-FFF2-40B4-BE49-F238E27FC236}">
                    <a16:creationId xmlns:a16="http://schemas.microsoft.com/office/drawing/2014/main" id="{1BEE8A01-208B-8F53-70FE-8561ABF59AEE}"/>
                  </a:ext>
                </a:extLst>
              </p14:cNvPr>
              <p14:cNvContentPartPr/>
              <p14:nvPr/>
            </p14:nvContentPartPr>
            <p14:xfrm>
              <a:off x="2755693" y="5452085"/>
              <a:ext cx="360" cy="46554"/>
            </p14:xfrm>
          </p:contentPart>
        </mc:Choice>
        <mc:Fallback xmlns="">
          <p:pic>
            <p:nvPicPr>
              <p:cNvPr id="43" name="Рукописный ввод 42">
                <a:extLst>
                  <a:ext uri="{FF2B5EF4-FFF2-40B4-BE49-F238E27FC236}">
                    <a16:creationId xmlns:a16="http://schemas.microsoft.com/office/drawing/2014/main" id="{1BEE8A01-208B-8F53-70FE-8561ABF59AEE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2746693" y="4288235"/>
                <a:ext cx="18000" cy="23277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44" name="Рукописный ввод 43">
                <a:extLst>
                  <a:ext uri="{FF2B5EF4-FFF2-40B4-BE49-F238E27FC236}">
                    <a16:creationId xmlns:a16="http://schemas.microsoft.com/office/drawing/2014/main" id="{826995A7-B4F7-A9AF-76F0-16997DFA2A4A}"/>
                  </a:ext>
                </a:extLst>
              </p14:cNvPr>
              <p14:cNvContentPartPr/>
              <p14:nvPr/>
            </p14:nvContentPartPr>
            <p14:xfrm>
              <a:off x="2722573" y="5265084"/>
              <a:ext cx="66960" cy="276312"/>
            </p14:xfrm>
          </p:contentPart>
        </mc:Choice>
        <mc:Fallback xmlns="">
          <p:pic>
            <p:nvPicPr>
              <p:cNvPr id="44" name="Рукописный ввод 43">
                <a:extLst>
                  <a:ext uri="{FF2B5EF4-FFF2-40B4-BE49-F238E27FC236}">
                    <a16:creationId xmlns:a16="http://schemas.microsoft.com/office/drawing/2014/main" id="{826995A7-B4F7-A9AF-76F0-16997DFA2A4A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2713573" y="5256078"/>
                <a:ext cx="84600" cy="293964"/>
              </a:xfrm>
              <a:prstGeom prst="rect">
                <a:avLst/>
              </a:prstGeom>
            </p:spPr>
          </p:pic>
        </mc:Fallback>
      </mc:AlternateContent>
      <p:grpSp>
        <p:nvGrpSpPr>
          <p:cNvPr id="45" name="Группа 44">
            <a:extLst>
              <a:ext uri="{FF2B5EF4-FFF2-40B4-BE49-F238E27FC236}">
                <a16:creationId xmlns:a16="http://schemas.microsoft.com/office/drawing/2014/main" id="{F9F79E66-CC50-5347-6A41-797DC21C4F76}"/>
              </a:ext>
            </a:extLst>
          </p:cNvPr>
          <p:cNvGrpSpPr/>
          <p:nvPr/>
        </p:nvGrpSpPr>
        <p:grpSpPr>
          <a:xfrm>
            <a:off x="2677320" y="5374888"/>
            <a:ext cx="52453" cy="164503"/>
            <a:chOff x="2913456" y="5377839"/>
            <a:chExt cx="52453" cy="158601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46" name="Рукописный ввод 45">
                  <a:extLst>
                    <a:ext uri="{FF2B5EF4-FFF2-40B4-BE49-F238E27FC236}">
                      <a16:creationId xmlns:a16="http://schemas.microsoft.com/office/drawing/2014/main" id="{A47A5EFA-7290-2C87-D435-48D096A99C54}"/>
                    </a:ext>
                  </a:extLst>
                </p14:cNvPr>
                <p14:cNvContentPartPr/>
                <p14:nvPr/>
              </p14:nvContentPartPr>
              <p14:xfrm>
                <a:off x="2913456" y="5454879"/>
                <a:ext cx="360" cy="360"/>
              </p14:xfrm>
            </p:contentPart>
          </mc:Choice>
          <mc:Fallback xmlns="">
            <p:pic>
              <p:nvPicPr>
                <p:cNvPr id="37" name="Рукописный ввод 36">
                  <a:extLst>
                    <a:ext uri="{FF2B5EF4-FFF2-40B4-BE49-F238E27FC236}">
                      <a16:creationId xmlns:a16="http://schemas.microsoft.com/office/drawing/2014/main" id="{2E6DE23C-EA3C-FE09-E3F8-9D0686CBA15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907336" y="5448759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47" name="Рукописный ввод 46">
                  <a:extLst>
                    <a:ext uri="{FF2B5EF4-FFF2-40B4-BE49-F238E27FC236}">
                      <a16:creationId xmlns:a16="http://schemas.microsoft.com/office/drawing/2014/main" id="{B03851A0-1355-FB05-DB96-4642E287D627}"/>
                    </a:ext>
                  </a:extLst>
                </p14:cNvPr>
                <p14:cNvContentPartPr/>
                <p14:nvPr/>
              </p14:nvContentPartPr>
              <p14:xfrm>
                <a:off x="2959536" y="5377839"/>
                <a:ext cx="360" cy="360"/>
              </p14:xfrm>
            </p:contentPart>
          </mc:Choice>
          <mc:Fallback xmlns="">
            <p:pic>
              <p:nvPicPr>
                <p:cNvPr id="38" name="Рукописный ввод 37">
                  <a:extLst>
                    <a:ext uri="{FF2B5EF4-FFF2-40B4-BE49-F238E27FC236}">
                      <a16:creationId xmlns:a16="http://schemas.microsoft.com/office/drawing/2014/main" id="{A412254F-21FD-09A5-8C78-2AE1CF63B56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953416" y="5371719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48" name="Рукописный ввод 47">
                  <a:extLst>
                    <a:ext uri="{FF2B5EF4-FFF2-40B4-BE49-F238E27FC236}">
                      <a16:creationId xmlns:a16="http://schemas.microsoft.com/office/drawing/2014/main" id="{A53DCE36-3854-E7FC-F634-3EF4B720897D}"/>
                    </a:ext>
                  </a:extLst>
                </p14:cNvPr>
                <p14:cNvContentPartPr/>
                <p14:nvPr/>
              </p14:nvContentPartPr>
              <p14:xfrm>
                <a:off x="2958709" y="5456160"/>
                <a:ext cx="7200" cy="30240"/>
              </p14:xfrm>
            </p:contentPart>
          </mc:Choice>
          <mc:Fallback xmlns="">
            <p:pic>
              <p:nvPicPr>
                <p:cNvPr id="57" name="Рукописный ввод 56">
                  <a:extLst>
                    <a:ext uri="{FF2B5EF4-FFF2-40B4-BE49-F238E27FC236}">
                      <a16:creationId xmlns:a16="http://schemas.microsoft.com/office/drawing/2014/main" id="{A1358BC3-A9A9-9EEC-27B7-8719900BD8D1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2949709" y="5447520"/>
                  <a:ext cx="2484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49" name="Рукописный ввод 48">
                  <a:extLst>
                    <a:ext uri="{FF2B5EF4-FFF2-40B4-BE49-F238E27FC236}">
                      <a16:creationId xmlns:a16="http://schemas.microsoft.com/office/drawing/2014/main" id="{26D6A28E-EA49-DC67-DB70-5C061B33623A}"/>
                    </a:ext>
                  </a:extLst>
                </p14:cNvPr>
                <p14:cNvContentPartPr/>
                <p14:nvPr/>
              </p14:nvContentPartPr>
              <p14:xfrm>
                <a:off x="2925229" y="5475960"/>
                <a:ext cx="35280" cy="10800"/>
              </p14:xfrm>
            </p:contentPart>
          </mc:Choice>
          <mc:Fallback xmlns="">
            <p:pic>
              <p:nvPicPr>
                <p:cNvPr id="58" name="Рукописный ввод 57">
                  <a:extLst>
                    <a:ext uri="{FF2B5EF4-FFF2-40B4-BE49-F238E27FC236}">
                      <a16:creationId xmlns:a16="http://schemas.microsoft.com/office/drawing/2014/main" id="{6E8DDF8A-0602-58B4-3CB6-A56ABD9D4BA3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2916589" y="5466960"/>
                  <a:ext cx="5292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50" name="Рукописный ввод 49">
                  <a:extLst>
                    <a:ext uri="{FF2B5EF4-FFF2-40B4-BE49-F238E27FC236}">
                      <a16:creationId xmlns:a16="http://schemas.microsoft.com/office/drawing/2014/main" id="{9F788C33-01BA-1EA1-1C84-5A261268EFBB}"/>
                    </a:ext>
                  </a:extLst>
                </p14:cNvPr>
                <p14:cNvContentPartPr/>
                <p14:nvPr/>
              </p14:nvContentPartPr>
              <p14:xfrm>
                <a:off x="2945749" y="5394600"/>
                <a:ext cx="13320" cy="141840"/>
              </p14:xfrm>
            </p:contentPart>
          </mc:Choice>
          <mc:Fallback xmlns="">
            <p:pic>
              <p:nvPicPr>
                <p:cNvPr id="60" name="Рукописный ввод 59">
                  <a:extLst>
                    <a:ext uri="{FF2B5EF4-FFF2-40B4-BE49-F238E27FC236}">
                      <a16:creationId xmlns:a16="http://schemas.microsoft.com/office/drawing/2014/main" id="{F2E2E89A-3CE1-E608-E54F-22420E2B6BF5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2937109" y="5385600"/>
                  <a:ext cx="30960" cy="15948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CD730531-DB78-B59A-D70E-0EE974E2DDDE}"/>
              </a:ext>
            </a:extLst>
          </p:cNvPr>
          <p:cNvSpPr txBox="1"/>
          <p:nvPr/>
        </p:nvSpPr>
        <p:spPr>
          <a:xfrm>
            <a:off x="208064" y="4139744"/>
            <a:ext cx="100256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молоко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3AFC3A-BE29-E928-90EB-DF82830F36B9}"/>
              </a:ext>
            </a:extLst>
          </p:cNvPr>
          <p:cNvSpPr txBox="1"/>
          <p:nvPr/>
        </p:nvSpPr>
        <p:spPr>
          <a:xfrm>
            <a:off x="8313696" y="1581989"/>
            <a:ext cx="359560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На оставшиеся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40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рублей ребята захотели купить по одному йогурту. Помогите им выбрать йогурт так, чтобы хватило денег.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A8D9D32-A5D4-3899-EE43-E72718623153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726742" y="55288"/>
            <a:ext cx="1231274" cy="9884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A0FC20D-BF3F-E88F-B425-B513AAB1B0E5}"/>
              </a:ext>
            </a:extLst>
          </p:cNvPr>
          <p:cNvSpPr txBox="1"/>
          <p:nvPr/>
        </p:nvSpPr>
        <p:spPr>
          <a:xfrm>
            <a:off x="8811491" y="579069"/>
            <a:ext cx="1673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</a:rPr>
              <a:t>Задача № 1 (2)</a:t>
            </a:r>
          </a:p>
        </p:txBody>
      </p:sp>
    </p:spTree>
    <p:extLst>
      <p:ext uri="{BB962C8B-B14F-4D97-AF65-F5344CB8AC3E}">
        <p14:creationId xmlns:p14="http://schemas.microsoft.com/office/powerpoint/2010/main" val="13586795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748B9-0B9F-412A-D80E-B2275E2F8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1BB16042-45BD-81FB-A8F5-E3D426302769}"/>
              </a:ext>
            </a:extLst>
          </p:cNvPr>
          <p:cNvGrpSpPr/>
          <p:nvPr/>
        </p:nvGrpSpPr>
        <p:grpSpPr>
          <a:xfrm>
            <a:off x="11520" y="6609906"/>
            <a:ext cx="809640" cy="72066"/>
            <a:chOff x="247656" y="6611199"/>
            <a:chExt cx="809640" cy="69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5" name="Рукописный ввод 4">
                  <a:extLst>
                    <a:ext uri="{FF2B5EF4-FFF2-40B4-BE49-F238E27FC236}">
                      <a16:creationId xmlns:a16="http://schemas.microsoft.com/office/drawing/2014/main" id="{E0FF8FEC-50B1-5B89-F137-C472A0E1A266}"/>
                    </a:ext>
                  </a:extLst>
                </p14:cNvPr>
                <p14:cNvContentPartPr/>
                <p14:nvPr/>
              </p14:nvContentPartPr>
              <p14:xfrm>
                <a:off x="247656" y="6611199"/>
                <a:ext cx="809640" cy="69480"/>
              </p14:xfrm>
            </p:contentPart>
          </mc:Choice>
          <mc:Fallback xmlns="">
            <p:pic>
              <p:nvPicPr>
                <p:cNvPr id="2" name="Рукописный ввод 1">
                  <a:extLst>
                    <a:ext uri="{FF2B5EF4-FFF2-40B4-BE49-F238E27FC236}">
                      <a16:creationId xmlns:a16="http://schemas.microsoft.com/office/drawing/2014/main" id="{2BE3C99C-3F03-51C0-C356-C530F4124E87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84656" y="6548199"/>
                  <a:ext cx="93528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6" name="Рукописный ввод 5">
                  <a:extLst>
                    <a:ext uri="{FF2B5EF4-FFF2-40B4-BE49-F238E27FC236}">
                      <a16:creationId xmlns:a16="http://schemas.microsoft.com/office/drawing/2014/main" id="{9027A65E-7FE8-0999-CA95-7FF9CDFA7920}"/>
                    </a:ext>
                  </a:extLst>
                </p14:cNvPr>
                <p14:cNvContentPartPr/>
                <p14:nvPr/>
              </p14:nvContentPartPr>
              <p14:xfrm>
                <a:off x="278616" y="6664119"/>
                <a:ext cx="360" cy="360"/>
              </p14:xfrm>
            </p:contentPart>
          </mc:Choice>
          <mc:Fallback xmlns="">
            <p:pic>
              <p:nvPicPr>
                <p:cNvPr id="3" name="Рукописный ввод 2">
                  <a:extLst>
                    <a:ext uri="{FF2B5EF4-FFF2-40B4-BE49-F238E27FC236}">
                      <a16:creationId xmlns:a16="http://schemas.microsoft.com/office/drawing/2014/main" id="{29B4BBDC-8ECD-95D6-F643-79DDE07BF338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15616" y="6601119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id="{D57CF0DE-DA0C-7E73-58E8-43AE10E0F2DA}"/>
                  </a:ext>
                </a:extLst>
              </p14:cNvPr>
              <p14:cNvContentPartPr/>
              <p14:nvPr/>
            </p14:nvContentPartPr>
            <p14:xfrm>
              <a:off x="832680" y="6669764"/>
              <a:ext cx="360" cy="46554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86E370FD-D947-9C64-8458-05D8B639130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69680" y="6607095"/>
                <a:ext cx="126000" cy="171534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620E58F-58B6-78F9-D591-E920C895EE6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7395"/>
          <a:stretch>
            <a:fillRect/>
          </a:stretch>
        </p:blipFill>
        <p:spPr>
          <a:xfrm>
            <a:off x="-22945" y="3401"/>
            <a:ext cx="7990409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6456A74-2511-FD36-8E36-A120D945CB87}"/>
              </a:ext>
            </a:extLst>
          </p:cNvPr>
          <p:cNvSpPr txBox="1"/>
          <p:nvPr/>
        </p:nvSpPr>
        <p:spPr>
          <a:xfrm>
            <a:off x="2478644" y="1067319"/>
            <a:ext cx="6209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25 р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C1CC10-EEFE-3A43-4F92-1D58A5CF3B9C}"/>
              </a:ext>
            </a:extLst>
          </p:cNvPr>
          <p:cNvSpPr txBox="1"/>
          <p:nvPr/>
        </p:nvSpPr>
        <p:spPr>
          <a:xfrm>
            <a:off x="2597887" y="1854524"/>
            <a:ext cx="51384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5 р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8403CC-7658-D85D-B248-D3ED66FE09A2}"/>
              </a:ext>
            </a:extLst>
          </p:cNvPr>
          <p:cNvSpPr txBox="1"/>
          <p:nvPr/>
        </p:nvSpPr>
        <p:spPr>
          <a:xfrm>
            <a:off x="3918894" y="1838242"/>
            <a:ext cx="51384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7 р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4C84BB-A6D1-EFFB-AEEC-5D91790B3B12}"/>
              </a:ext>
            </a:extLst>
          </p:cNvPr>
          <p:cNvSpPr txBox="1"/>
          <p:nvPr/>
        </p:nvSpPr>
        <p:spPr>
          <a:xfrm rot="20831736">
            <a:off x="5357533" y="654271"/>
            <a:ext cx="720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43 р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7C44C2-C898-F5D2-D5DB-64C32B216077}"/>
              </a:ext>
            </a:extLst>
          </p:cNvPr>
          <p:cNvSpPr txBox="1"/>
          <p:nvPr/>
        </p:nvSpPr>
        <p:spPr>
          <a:xfrm rot="419439">
            <a:off x="6499860" y="631996"/>
            <a:ext cx="720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43 р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73D755-6BA1-1A61-E712-1B81917DEB15}"/>
              </a:ext>
            </a:extLst>
          </p:cNvPr>
          <p:cNvSpPr txBox="1"/>
          <p:nvPr/>
        </p:nvSpPr>
        <p:spPr>
          <a:xfrm>
            <a:off x="5402306" y="2071979"/>
            <a:ext cx="720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15 р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3DC9C7-2D99-CA59-FF46-30BA2AAD080C}"/>
              </a:ext>
            </a:extLst>
          </p:cNvPr>
          <p:cNvSpPr txBox="1"/>
          <p:nvPr/>
        </p:nvSpPr>
        <p:spPr>
          <a:xfrm>
            <a:off x="42480" y="1180106"/>
            <a:ext cx="6209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30 р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69E081-1A30-0D2B-EC3F-ECDDED45CAEC}"/>
              </a:ext>
            </a:extLst>
          </p:cNvPr>
          <p:cNvSpPr txBox="1"/>
          <p:nvPr/>
        </p:nvSpPr>
        <p:spPr>
          <a:xfrm>
            <a:off x="709347" y="1180106"/>
            <a:ext cx="6209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15 р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8D75F22-0FFB-99EC-3376-10A1C2F1711F}"/>
              </a:ext>
            </a:extLst>
          </p:cNvPr>
          <p:cNvSpPr txBox="1"/>
          <p:nvPr/>
        </p:nvSpPr>
        <p:spPr>
          <a:xfrm>
            <a:off x="1392403" y="1180106"/>
            <a:ext cx="6209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24 р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08A620E-61C2-B7AF-9666-72255E1D14CC}"/>
              </a:ext>
            </a:extLst>
          </p:cNvPr>
          <p:cNvSpPr txBox="1"/>
          <p:nvPr/>
        </p:nvSpPr>
        <p:spPr>
          <a:xfrm>
            <a:off x="2287399" y="3064495"/>
            <a:ext cx="6209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10 р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418B42B-EF99-506E-A773-297F11BB04E9}"/>
              </a:ext>
            </a:extLst>
          </p:cNvPr>
          <p:cNvSpPr txBox="1"/>
          <p:nvPr/>
        </p:nvSpPr>
        <p:spPr>
          <a:xfrm>
            <a:off x="3111728" y="2930198"/>
            <a:ext cx="6209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14 р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A29DC90-A9D2-20C5-6419-6AC7D4F7197A}"/>
              </a:ext>
            </a:extLst>
          </p:cNvPr>
          <p:cNvSpPr txBox="1"/>
          <p:nvPr/>
        </p:nvSpPr>
        <p:spPr>
          <a:xfrm>
            <a:off x="3936057" y="3017267"/>
            <a:ext cx="51384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dirty="0"/>
              <a:t>30 р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4D52584-074D-9D6C-709F-9ACB339EBB3E}"/>
              </a:ext>
            </a:extLst>
          </p:cNvPr>
          <p:cNvSpPr txBox="1"/>
          <p:nvPr/>
        </p:nvSpPr>
        <p:spPr>
          <a:xfrm>
            <a:off x="2926881" y="4074979"/>
            <a:ext cx="6209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50 р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B631ADA-8599-A9BF-0D90-7D7BFB846F8B}"/>
              </a:ext>
            </a:extLst>
          </p:cNvPr>
          <p:cNvSpPr txBox="1"/>
          <p:nvPr/>
        </p:nvSpPr>
        <p:spPr>
          <a:xfrm>
            <a:off x="3603521" y="5086118"/>
            <a:ext cx="6209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16 р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B821515-5601-E510-E566-5BF1972B0A5A}"/>
              </a:ext>
            </a:extLst>
          </p:cNvPr>
          <p:cNvSpPr txBox="1"/>
          <p:nvPr/>
        </p:nvSpPr>
        <p:spPr>
          <a:xfrm>
            <a:off x="2801240" y="5042977"/>
            <a:ext cx="5967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38 р</a:t>
            </a:r>
          </a:p>
        </p:txBody>
      </p: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1310889F-AFEE-41DD-9F2D-09065ED096FA}"/>
              </a:ext>
            </a:extLst>
          </p:cNvPr>
          <p:cNvGrpSpPr/>
          <p:nvPr/>
        </p:nvGrpSpPr>
        <p:grpSpPr>
          <a:xfrm>
            <a:off x="2708280" y="5007498"/>
            <a:ext cx="155160" cy="335682"/>
            <a:chOff x="2944416" y="5013519"/>
            <a:chExt cx="155160" cy="323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26" name="Рукописный ввод 25">
                  <a:extLst>
                    <a:ext uri="{FF2B5EF4-FFF2-40B4-BE49-F238E27FC236}">
                      <a16:creationId xmlns:a16="http://schemas.microsoft.com/office/drawing/2014/main" id="{DBB36B2D-BB95-1047-4E74-42F2A6F45166}"/>
                    </a:ext>
                  </a:extLst>
                </p14:cNvPr>
                <p14:cNvContentPartPr/>
                <p14:nvPr/>
              </p14:nvContentPartPr>
              <p14:xfrm>
                <a:off x="3052776" y="5113959"/>
                <a:ext cx="360" cy="360"/>
              </p14:xfrm>
            </p:contentPart>
          </mc:Choice>
          <mc:Fallback xmlns="">
            <p:pic>
              <p:nvPicPr>
                <p:cNvPr id="25" name="Рукописный ввод 24">
                  <a:extLst>
                    <a:ext uri="{FF2B5EF4-FFF2-40B4-BE49-F238E27FC236}">
                      <a16:creationId xmlns:a16="http://schemas.microsoft.com/office/drawing/2014/main" id="{390B0F56-E1F1-2193-E367-DCCD51E8E0FE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046656" y="5107839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7" name="Рукописный ввод 26">
                  <a:extLst>
                    <a:ext uri="{FF2B5EF4-FFF2-40B4-BE49-F238E27FC236}">
                      <a16:creationId xmlns:a16="http://schemas.microsoft.com/office/drawing/2014/main" id="{01E68A31-424D-24F1-EB95-6F3BC7A1CD84}"/>
                    </a:ext>
                  </a:extLst>
                </p14:cNvPr>
                <p14:cNvContentPartPr/>
                <p14:nvPr/>
              </p14:nvContentPartPr>
              <p14:xfrm>
                <a:off x="3083736" y="5145279"/>
                <a:ext cx="360" cy="360"/>
              </p14:xfrm>
            </p:contentPart>
          </mc:Choice>
          <mc:Fallback xmlns="">
            <p:pic>
              <p:nvPicPr>
                <p:cNvPr id="26" name="Рукописный ввод 25">
                  <a:extLst>
                    <a:ext uri="{FF2B5EF4-FFF2-40B4-BE49-F238E27FC236}">
                      <a16:creationId xmlns:a16="http://schemas.microsoft.com/office/drawing/2014/main" id="{91586CC4-5DF3-2331-DDF8-B8ED163C092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077616" y="5139159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8" name="Рукописный ввод 27">
                  <a:extLst>
                    <a:ext uri="{FF2B5EF4-FFF2-40B4-BE49-F238E27FC236}">
                      <a16:creationId xmlns:a16="http://schemas.microsoft.com/office/drawing/2014/main" id="{AE43F153-F5F9-355D-E71B-D63B9C636269}"/>
                    </a:ext>
                  </a:extLst>
                </p14:cNvPr>
                <p14:cNvContentPartPr/>
                <p14:nvPr/>
              </p14:nvContentPartPr>
              <p14:xfrm>
                <a:off x="3083736" y="5145279"/>
                <a:ext cx="360" cy="360"/>
              </p14:xfrm>
            </p:contentPart>
          </mc:Choice>
          <mc:Fallback xmlns="">
            <p:pic>
              <p:nvPicPr>
                <p:cNvPr id="27" name="Рукописный ввод 26">
                  <a:extLst>
                    <a:ext uri="{FF2B5EF4-FFF2-40B4-BE49-F238E27FC236}">
                      <a16:creationId xmlns:a16="http://schemas.microsoft.com/office/drawing/2014/main" id="{4C4A4477-2149-40B6-5450-E31FACEA201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077616" y="5139159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29" name="Рукописный ввод 28">
                  <a:extLst>
                    <a:ext uri="{FF2B5EF4-FFF2-40B4-BE49-F238E27FC236}">
                      <a16:creationId xmlns:a16="http://schemas.microsoft.com/office/drawing/2014/main" id="{489D28F6-097C-BA13-D328-16CC536E030A}"/>
                    </a:ext>
                  </a:extLst>
                </p14:cNvPr>
                <p14:cNvContentPartPr/>
                <p14:nvPr/>
              </p14:nvContentPartPr>
              <p14:xfrm>
                <a:off x="3083736" y="5082999"/>
                <a:ext cx="360" cy="360"/>
              </p14:xfrm>
            </p:contentPart>
          </mc:Choice>
          <mc:Fallback xmlns="">
            <p:pic>
              <p:nvPicPr>
                <p:cNvPr id="29" name="Рукописный ввод 28">
                  <a:extLst>
                    <a:ext uri="{FF2B5EF4-FFF2-40B4-BE49-F238E27FC236}">
                      <a16:creationId xmlns:a16="http://schemas.microsoft.com/office/drawing/2014/main" id="{415C8EFB-EB91-B117-C6A7-B79D9EF74A0A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077616" y="5076879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30" name="Рукописный ввод 29">
                  <a:extLst>
                    <a:ext uri="{FF2B5EF4-FFF2-40B4-BE49-F238E27FC236}">
                      <a16:creationId xmlns:a16="http://schemas.microsoft.com/office/drawing/2014/main" id="{10B2BD89-29E9-8F6B-1496-085C376E3B98}"/>
                    </a:ext>
                  </a:extLst>
                </p14:cNvPr>
                <p14:cNvContentPartPr/>
                <p14:nvPr/>
              </p14:nvContentPartPr>
              <p14:xfrm>
                <a:off x="2976096" y="5013519"/>
                <a:ext cx="123480" cy="323640"/>
              </p14:xfrm>
            </p:contentPart>
          </mc:Choice>
          <mc:Fallback xmlns="">
            <p:pic>
              <p:nvPicPr>
                <p:cNvPr id="30" name="Рукописный ввод 29">
                  <a:extLst>
                    <a:ext uri="{FF2B5EF4-FFF2-40B4-BE49-F238E27FC236}">
                      <a16:creationId xmlns:a16="http://schemas.microsoft.com/office/drawing/2014/main" id="{BF816598-C7B0-54DE-7833-0E4FA9AF425A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969976" y="5007399"/>
                  <a:ext cx="135720" cy="33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31" name="Рукописный ввод 30">
                  <a:extLst>
                    <a:ext uri="{FF2B5EF4-FFF2-40B4-BE49-F238E27FC236}">
                      <a16:creationId xmlns:a16="http://schemas.microsoft.com/office/drawing/2014/main" id="{9D174A01-6322-F883-3090-228A435E9476}"/>
                    </a:ext>
                  </a:extLst>
                </p14:cNvPr>
                <p14:cNvContentPartPr/>
                <p14:nvPr/>
              </p14:nvContentPartPr>
              <p14:xfrm>
                <a:off x="3083736" y="5052039"/>
                <a:ext cx="360" cy="360"/>
              </p14:xfrm>
            </p:contentPart>
          </mc:Choice>
          <mc:Fallback xmlns="">
            <p:pic>
              <p:nvPicPr>
                <p:cNvPr id="31" name="Рукописный ввод 30">
                  <a:extLst>
                    <a:ext uri="{FF2B5EF4-FFF2-40B4-BE49-F238E27FC236}">
                      <a16:creationId xmlns:a16="http://schemas.microsoft.com/office/drawing/2014/main" id="{2A3200F2-EC4C-6DD4-D99B-6DF8F2ED85F1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077616" y="5045919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32" name="Рукописный ввод 31">
                  <a:extLst>
                    <a:ext uri="{FF2B5EF4-FFF2-40B4-BE49-F238E27FC236}">
                      <a16:creationId xmlns:a16="http://schemas.microsoft.com/office/drawing/2014/main" id="{9743B25B-9559-7310-E20D-0A39C57594EB}"/>
                    </a:ext>
                  </a:extLst>
                </p14:cNvPr>
                <p14:cNvContentPartPr/>
                <p14:nvPr/>
              </p14:nvContentPartPr>
              <p14:xfrm>
                <a:off x="2944416" y="5284599"/>
                <a:ext cx="360" cy="6480"/>
              </p14:xfrm>
            </p:contentPart>
          </mc:Choice>
          <mc:Fallback xmlns="">
            <p:pic>
              <p:nvPicPr>
                <p:cNvPr id="33" name="Рукописный ввод 32">
                  <a:extLst>
                    <a:ext uri="{FF2B5EF4-FFF2-40B4-BE49-F238E27FC236}">
                      <a16:creationId xmlns:a16="http://schemas.microsoft.com/office/drawing/2014/main" id="{CCEB11CA-F4A2-3A85-6D87-CC923194A3F9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938296" y="5278479"/>
                  <a:ext cx="12600" cy="18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33" name="Рукописный ввод 32">
                <a:extLst>
                  <a:ext uri="{FF2B5EF4-FFF2-40B4-BE49-F238E27FC236}">
                    <a16:creationId xmlns:a16="http://schemas.microsoft.com/office/drawing/2014/main" id="{85468B0B-FF20-6EC6-1D03-0471F9BC81C2}"/>
                  </a:ext>
                </a:extLst>
              </p14:cNvPr>
              <p14:cNvContentPartPr/>
              <p14:nvPr/>
            </p14:nvContentPartPr>
            <p14:xfrm>
              <a:off x="2770560" y="5252804"/>
              <a:ext cx="360" cy="46554"/>
            </p14:xfrm>
          </p:contentPart>
        </mc:Choice>
        <mc:Fallback xmlns="">
          <p:pic>
            <p:nvPicPr>
              <p:cNvPr id="33" name="Рукописный ввод 32">
                <a:extLst>
                  <a:ext uri="{FF2B5EF4-FFF2-40B4-BE49-F238E27FC236}">
                    <a16:creationId xmlns:a16="http://schemas.microsoft.com/office/drawing/2014/main" id="{D790224E-8341-660C-3A65-323909E25502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764440" y="4461386"/>
                <a:ext cx="12600" cy="16293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EEC77A48-F19E-0FF6-0922-826E91B8B41E}"/>
                  </a:ext>
                </a:extLst>
              </p14:cNvPr>
              <p14:cNvContentPartPr/>
              <p14:nvPr/>
            </p14:nvContentPartPr>
            <p14:xfrm>
              <a:off x="2770560" y="5283764"/>
              <a:ext cx="360" cy="46554"/>
            </p14:xfrm>
          </p:contentPart>
        </mc:Choice>
        <mc:Fallback xmlns=""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id="{EE13238C-2D9E-5D8F-C1E4-6DBD5E968E0B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764440" y="4492346"/>
                <a:ext cx="12600" cy="16293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F13080D4-F492-A13A-E392-F8F9B119B5E4}"/>
                  </a:ext>
                </a:extLst>
              </p14:cNvPr>
              <p14:cNvContentPartPr/>
              <p14:nvPr/>
            </p14:nvContentPartPr>
            <p14:xfrm>
              <a:off x="2754720" y="5298884"/>
              <a:ext cx="360" cy="46554"/>
            </p14:xfrm>
          </p:contentPart>
        </mc:Choice>
        <mc:Fallback xmlns=""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id="{2484C268-69A0-E702-E4D8-73881418C7E3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748600" y="4507466"/>
                <a:ext cx="12600" cy="1629390"/>
              </a:xfrm>
              <a:prstGeom prst="rect">
                <a:avLst/>
              </a:prstGeom>
            </p:spPr>
          </p:pic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0F4AB0D8-1943-24CD-5CB0-C2651439142B}"/>
              </a:ext>
            </a:extLst>
          </p:cNvPr>
          <p:cNvSpPr txBox="1"/>
          <p:nvPr/>
        </p:nvSpPr>
        <p:spPr>
          <a:xfrm>
            <a:off x="1141480" y="4142174"/>
            <a:ext cx="6209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35 р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65B7E93-7FD7-0BEF-C732-C3CDDBB698A3}"/>
              </a:ext>
            </a:extLst>
          </p:cNvPr>
          <p:cNvSpPr txBox="1"/>
          <p:nvPr/>
        </p:nvSpPr>
        <p:spPr>
          <a:xfrm>
            <a:off x="3811759" y="4020915"/>
            <a:ext cx="6209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20 р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38" name="Рукописный ввод 37">
                <a:extLst>
                  <a:ext uri="{FF2B5EF4-FFF2-40B4-BE49-F238E27FC236}">
                    <a16:creationId xmlns:a16="http://schemas.microsoft.com/office/drawing/2014/main" id="{6CE48C95-A94A-F243-4EF0-DD2954B60A13}"/>
                  </a:ext>
                </a:extLst>
              </p14:cNvPr>
              <p14:cNvContentPartPr/>
              <p14:nvPr/>
            </p14:nvContentPartPr>
            <p14:xfrm>
              <a:off x="4321800" y="3986904"/>
              <a:ext cx="168840" cy="576150"/>
            </p14:xfrm>
          </p:contentPart>
        </mc:Choice>
        <mc:Fallback xmlns="">
          <p:pic>
            <p:nvPicPr>
              <p:cNvPr id="38" name="Рукописный ввод 37">
                <a:extLst>
                  <a:ext uri="{FF2B5EF4-FFF2-40B4-BE49-F238E27FC236}">
                    <a16:creationId xmlns:a16="http://schemas.microsoft.com/office/drawing/2014/main" id="{A97D4525-F18F-C0FD-9E5A-FBAFCD1A55AF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315680" y="3980782"/>
                <a:ext cx="181080" cy="58839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39" name="Рукописный ввод 38">
                <a:extLst>
                  <a:ext uri="{FF2B5EF4-FFF2-40B4-BE49-F238E27FC236}">
                    <a16:creationId xmlns:a16="http://schemas.microsoft.com/office/drawing/2014/main" id="{CF0C4217-F064-1FA2-3DE6-9E1C4F101963}"/>
                  </a:ext>
                </a:extLst>
              </p14:cNvPr>
              <p14:cNvContentPartPr/>
              <p14:nvPr/>
            </p14:nvContentPartPr>
            <p14:xfrm>
              <a:off x="4249080" y="4010395"/>
              <a:ext cx="259200" cy="450688"/>
            </p14:xfrm>
          </p:contentPart>
        </mc:Choice>
        <mc:Fallback xmlns="">
          <p:pic>
            <p:nvPicPr>
              <p:cNvPr id="39" name="Рукописный ввод 38">
                <a:extLst>
                  <a:ext uri="{FF2B5EF4-FFF2-40B4-BE49-F238E27FC236}">
                    <a16:creationId xmlns:a16="http://schemas.microsoft.com/office/drawing/2014/main" id="{1095EE1A-E91E-B08B-66FF-9FADD6EEE991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242960" y="4004271"/>
                <a:ext cx="271440" cy="462937"/>
              </a:xfrm>
              <a:prstGeom prst="rect">
                <a:avLst/>
              </a:prstGeom>
            </p:spPr>
          </p:pic>
        </mc:Fallback>
      </mc:AlternateContent>
      <p:pic>
        <p:nvPicPr>
          <p:cNvPr id="40" name="Picture 4" descr="Купить банкноту 100 рублей 2022 «Ржевский мемориал» Пресс в  интернет-магазине">
            <a:extLst>
              <a:ext uri="{FF2B5EF4-FFF2-40B4-BE49-F238E27FC236}">
                <a16:creationId xmlns:a16="http://schemas.microsoft.com/office/drawing/2014/main" id="{F20EB6E1-E487-1F79-90AF-695223987C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0599">
            <a:off x="4828466" y="5589102"/>
            <a:ext cx="1114896" cy="508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41" name="Рукописный ввод 40">
                <a:extLst>
                  <a:ext uri="{FF2B5EF4-FFF2-40B4-BE49-F238E27FC236}">
                    <a16:creationId xmlns:a16="http://schemas.microsoft.com/office/drawing/2014/main" id="{E746625A-446A-F61D-0518-3C2459FCF36F}"/>
                  </a:ext>
                </a:extLst>
              </p14:cNvPr>
              <p14:cNvContentPartPr/>
              <p14:nvPr/>
            </p14:nvContentPartPr>
            <p14:xfrm>
              <a:off x="4276693" y="3994518"/>
              <a:ext cx="209520" cy="664644"/>
            </p14:xfrm>
          </p:contentPart>
        </mc:Choice>
        <mc:Fallback xmlns="">
          <p:pic>
            <p:nvPicPr>
              <p:cNvPr id="41" name="Рукописный ввод 40">
                <a:extLst>
                  <a:ext uri="{FF2B5EF4-FFF2-40B4-BE49-F238E27FC236}">
                    <a16:creationId xmlns:a16="http://schemas.microsoft.com/office/drawing/2014/main" id="{26D7D42F-285D-E43B-8B31-4AD007B7C540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4258693" y="3976525"/>
                <a:ext cx="245160" cy="70026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42" name="Рукописный ввод 41">
                <a:extLst>
                  <a:ext uri="{FF2B5EF4-FFF2-40B4-BE49-F238E27FC236}">
                    <a16:creationId xmlns:a16="http://schemas.microsoft.com/office/drawing/2014/main" id="{C6C333C6-43D0-6B4E-19AA-27B1642E9010}"/>
                  </a:ext>
                </a:extLst>
              </p14:cNvPr>
              <p14:cNvContentPartPr/>
              <p14:nvPr/>
            </p14:nvContentPartPr>
            <p14:xfrm>
              <a:off x="2706013" y="5501765"/>
              <a:ext cx="360" cy="46554"/>
            </p14:xfrm>
          </p:contentPart>
        </mc:Choice>
        <mc:Fallback xmlns="">
          <p:pic>
            <p:nvPicPr>
              <p:cNvPr id="42" name="Рукописный ввод 41">
                <a:extLst>
                  <a:ext uri="{FF2B5EF4-FFF2-40B4-BE49-F238E27FC236}">
                    <a16:creationId xmlns:a16="http://schemas.microsoft.com/office/drawing/2014/main" id="{178BCCB5-C021-C1F3-9AC9-4D54328E2505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2697013" y="4337915"/>
                <a:ext cx="18000" cy="23277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43" name="Рукописный ввод 42">
                <a:extLst>
                  <a:ext uri="{FF2B5EF4-FFF2-40B4-BE49-F238E27FC236}">
                    <a16:creationId xmlns:a16="http://schemas.microsoft.com/office/drawing/2014/main" id="{7BDB2297-D0E6-CD22-BEE9-355C8168F362}"/>
                  </a:ext>
                </a:extLst>
              </p14:cNvPr>
              <p14:cNvContentPartPr/>
              <p14:nvPr/>
            </p14:nvContentPartPr>
            <p14:xfrm>
              <a:off x="2755693" y="5452085"/>
              <a:ext cx="360" cy="46554"/>
            </p14:xfrm>
          </p:contentPart>
        </mc:Choice>
        <mc:Fallback xmlns="">
          <p:pic>
            <p:nvPicPr>
              <p:cNvPr id="43" name="Рукописный ввод 42">
                <a:extLst>
                  <a:ext uri="{FF2B5EF4-FFF2-40B4-BE49-F238E27FC236}">
                    <a16:creationId xmlns:a16="http://schemas.microsoft.com/office/drawing/2014/main" id="{1BEE8A01-208B-8F53-70FE-8561ABF59AEE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2746693" y="4288235"/>
                <a:ext cx="18000" cy="23277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44" name="Рукописный ввод 43">
                <a:extLst>
                  <a:ext uri="{FF2B5EF4-FFF2-40B4-BE49-F238E27FC236}">
                    <a16:creationId xmlns:a16="http://schemas.microsoft.com/office/drawing/2014/main" id="{F42DF09C-4095-EF0F-A2EE-D523D89A765B}"/>
                  </a:ext>
                </a:extLst>
              </p14:cNvPr>
              <p14:cNvContentPartPr/>
              <p14:nvPr/>
            </p14:nvContentPartPr>
            <p14:xfrm>
              <a:off x="2722573" y="5265084"/>
              <a:ext cx="66960" cy="276312"/>
            </p14:xfrm>
          </p:contentPart>
        </mc:Choice>
        <mc:Fallback xmlns="">
          <p:pic>
            <p:nvPicPr>
              <p:cNvPr id="44" name="Рукописный ввод 43">
                <a:extLst>
                  <a:ext uri="{FF2B5EF4-FFF2-40B4-BE49-F238E27FC236}">
                    <a16:creationId xmlns:a16="http://schemas.microsoft.com/office/drawing/2014/main" id="{826995A7-B4F7-A9AF-76F0-16997DFA2A4A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2713573" y="5256078"/>
                <a:ext cx="84600" cy="293964"/>
              </a:xfrm>
              <a:prstGeom prst="rect">
                <a:avLst/>
              </a:prstGeom>
            </p:spPr>
          </p:pic>
        </mc:Fallback>
      </mc:AlternateContent>
      <p:grpSp>
        <p:nvGrpSpPr>
          <p:cNvPr id="45" name="Группа 44">
            <a:extLst>
              <a:ext uri="{FF2B5EF4-FFF2-40B4-BE49-F238E27FC236}">
                <a16:creationId xmlns:a16="http://schemas.microsoft.com/office/drawing/2014/main" id="{AE0E92EC-E984-CEA1-00C9-9A15BABF66E9}"/>
              </a:ext>
            </a:extLst>
          </p:cNvPr>
          <p:cNvGrpSpPr/>
          <p:nvPr/>
        </p:nvGrpSpPr>
        <p:grpSpPr>
          <a:xfrm>
            <a:off x="2677320" y="5374888"/>
            <a:ext cx="52453" cy="164503"/>
            <a:chOff x="2913456" y="5377839"/>
            <a:chExt cx="52453" cy="158601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46" name="Рукописный ввод 45">
                  <a:extLst>
                    <a:ext uri="{FF2B5EF4-FFF2-40B4-BE49-F238E27FC236}">
                      <a16:creationId xmlns:a16="http://schemas.microsoft.com/office/drawing/2014/main" id="{76ED46F2-30E2-F6B2-E499-93B972762584}"/>
                    </a:ext>
                  </a:extLst>
                </p14:cNvPr>
                <p14:cNvContentPartPr/>
                <p14:nvPr/>
              </p14:nvContentPartPr>
              <p14:xfrm>
                <a:off x="2913456" y="5454879"/>
                <a:ext cx="360" cy="360"/>
              </p14:xfrm>
            </p:contentPart>
          </mc:Choice>
          <mc:Fallback xmlns="">
            <p:pic>
              <p:nvPicPr>
                <p:cNvPr id="37" name="Рукописный ввод 36">
                  <a:extLst>
                    <a:ext uri="{FF2B5EF4-FFF2-40B4-BE49-F238E27FC236}">
                      <a16:creationId xmlns:a16="http://schemas.microsoft.com/office/drawing/2014/main" id="{2E6DE23C-EA3C-FE09-E3F8-9D0686CBA15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907336" y="5448759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47" name="Рукописный ввод 46">
                  <a:extLst>
                    <a:ext uri="{FF2B5EF4-FFF2-40B4-BE49-F238E27FC236}">
                      <a16:creationId xmlns:a16="http://schemas.microsoft.com/office/drawing/2014/main" id="{586E5FBB-2D55-B7B8-24E6-E30C1019BE8A}"/>
                    </a:ext>
                  </a:extLst>
                </p14:cNvPr>
                <p14:cNvContentPartPr/>
                <p14:nvPr/>
              </p14:nvContentPartPr>
              <p14:xfrm>
                <a:off x="2959536" y="5377839"/>
                <a:ext cx="360" cy="360"/>
              </p14:xfrm>
            </p:contentPart>
          </mc:Choice>
          <mc:Fallback xmlns="">
            <p:pic>
              <p:nvPicPr>
                <p:cNvPr id="38" name="Рукописный ввод 37">
                  <a:extLst>
                    <a:ext uri="{FF2B5EF4-FFF2-40B4-BE49-F238E27FC236}">
                      <a16:creationId xmlns:a16="http://schemas.microsoft.com/office/drawing/2014/main" id="{A412254F-21FD-09A5-8C78-2AE1CF63B56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953416" y="5371719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48" name="Рукописный ввод 47">
                  <a:extLst>
                    <a:ext uri="{FF2B5EF4-FFF2-40B4-BE49-F238E27FC236}">
                      <a16:creationId xmlns:a16="http://schemas.microsoft.com/office/drawing/2014/main" id="{6522DE38-447B-C964-CA01-0E14FEB358ED}"/>
                    </a:ext>
                  </a:extLst>
                </p14:cNvPr>
                <p14:cNvContentPartPr/>
                <p14:nvPr/>
              </p14:nvContentPartPr>
              <p14:xfrm>
                <a:off x="2958709" y="5456160"/>
                <a:ext cx="7200" cy="30240"/>
              </p14:xfrm>
            </p:contentPart>
          </mc:Choice>
          <mc:Fallback xmlns="">
            <p:pic>
              <p:nvPicPr>
                <p:cNvPr id="57" name="Рукописный ввод 56">
                  <a:extLst>
                    <a:ext uri="{FF2B5EF4-FFF2-40B4-BE49-F238E27FC236}">
                      <a16:creationId xmlns:a16="http://schemas.microsoft.com/office/drawing/2014/main" id="{A1358BC3-A9A9-9EEC-27B7-8719900BD8D1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2949709" y="5447520"/>
                  <a:ext cx="2484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49" name="Рукописный ввод 48">
                  <a:extLst>
                    <a:ext uri="{FF2B5EF4-FFF2-40B4-BE49-F238E27FC236}">
                      <a16:creationId xmlns:a16="http://schemas.microsoft.com/office/drawing/2014/main" id="{DBA7214E-38F2-A911-2F0E-AA9A12863601}"/>
                    </a:ext>
                  </a:extLst>
                </p14:cNvPr>
                <p14:cNvContentPartPr/>
                <p14:nvPr/>
              </p14:nvContentPartPr>
              <p14:xfrm>
                <a:off x="2925229" y="5475960"/>
                <a:ext cx="35280" cy="10800"/>
              </p14:xfrm>
            </p:contentPart>
          </mc:Choice>
          <mc:Fallback xmlns="">
            <p:pic>
              <p:nvPicPr>
                <p:cNvPr id="58" name="Рукописный ввод 57">
                  <a:extLst>
                    <a:ext uri="{FF2B5EF4-FFF2-40B4-BE49-F238E27FC236}">
                      <a16:creationId xmlns:a16="http://schemas.microsoft.com/office/drawing/2014/main" id="{6E8DDF8A-0602-58B4-3CB6-A56ABD9D4BA3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2916589" y="5466960"/>
                  <a:ext cx="5292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50" name="Рукописный ввод 49">
                  <a:extLst>
                    <a:ext uri="{FF2B5EF4-FFF2-40B4-BE49-F238E27FC236}">
                      <a16:creationId xmlns:a16="http://schemas.microsoft.com/office/drawing/2014/main" id="{218CD61A-5D4D-EADE-E003-5DA75A0C5AD0}"/>
                    </a:ext>
                  </a:extLst>
                </p14:cNvPr>
                <p14:cNvContentPartPr/>
                <p14:nvPr/>
              </p14:nvContentPartPr>
              <p14:xfrm>
                <a:off x="2945749" y="5394600"/>
                <a:ext cx="13320" cy="141840"/>
              </p14:xfrm>
            </p:contentPart>
          </mc:Choice>
          <mc:Fallback xmlns="">
            <p:pic>
              <p:nvPicPr>
                <p:cNvPr id="60" name="Рукописный ввод 59">
                  <a:extLst>
                    <a:ext uri="{FF2B5EF4-FFF2-40B4-BE49-F238E27FC236}">
                      <a16:creationId xmlns:a16="http://schemas.microsoft.com/office/drawing/2014/main" id="{F2E2E89A-3CE1-E608-E54F-22420E2B6BF5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2937109" y="5385600"/>
                  <a:ext cx="30960" cy="15948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69F7819A-D911-F9CF-3FCB-8C65C98282A2}"/>
              </a:ext>
            </a:extLst>
          </p:cNvPr>
          <p:cNvSpPr txBox="1"/>
          <p:nvPr/>
        </p:nvSpPr>
        <p:spPr>
          <a:xfrm>
            <a:off x="208064" y="4139744"/>
            <a:ext cx="100256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молоко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8AF154E-CC0F-99FC-0C3A-EF92D6E0AFD4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726742" y="55288"/>
            <a:ext cx="1231274" cy="9884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E76BEF3-3EAE-010B-7D90-4901401E0C37}"/>
              </a:ext>
            </a:extLst>
          </p:cNvPr>
          <p:cNvSpPr txBox="1"/>
          <p:nvPr/>
        </p:nvSpPr>
        <p:spPr>
          <a:xfrm>
            <a:off x="8165729" y="1487211"/>
            <a:ext cx="381820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ВЕРНЫЕ ВАРИАНТЫ:</a:t>
            </a:r>
          </a:p>
          <a:p>
            <a:pPr algn="ctr"/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Яблочный или сливовый по 15 р.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15 +15 = 30 р.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Яблочный или сливовый по 15 р и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Вишнёвый за 24 р. 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15 + 24 = 39 р.</a:t>
            </a:r>
          </a:p>
          <a:p>
            <a:endParaRPr lang="ru-RU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F0638AF-B73C-5771-DC5A-9AA42C8DEF78}"/>
              </a:ext>
            </a:extLst>
          </p:cNvPr>
          <p:cNvSpPr txBox="1"/>
          <p:nvPr/>
        </p:nvSpPr>
        <p:spPr>
          <a:xfrm>
            <a:off x="8195482" y="5337864"/>
            <a:ext cx="39965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Копейка рубль бережёт.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02849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A21BF79-EE30-9B67-B0BD-F3E943FCA2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862" t="35760" r="61045" b="21852"/>
          <a:stretch>
            <a:fillRect/>
          </a:stretch>
        </p:blipFill>
        <p:spPr bwMode="auto">
          <a:xfrm>
            <a:off x="408317" y="1228827"/>
            <a:ext cx="4249947" cy="38175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4E27637-390A-E659-6AC2-702EB82992B3}"/>
              </a:ext>
            </a:extLst>
          </p:cNvPr>
          <p:cNvSpPr/>
          <p:nvPr/>
        </p:nvSpPr>
        <p:spPr>
          <a:xfrm>
            <a:off x="-1" y="0"/>
            <a:ext cx="12192001" cy="97856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Работа с иллюстрацией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4D013E-F9E7-70C6-5502-7A55062246DB}"/>
              </a:ext>
            </a:extLst>
          </p:cNvPr>
          <p:cNvSpPr txBox="1"/>
          <p:nvPr/>
        </p:nvSpPr>
        <p:spPr>
          <a:xfrm>
            <a:off x="2404102" y="4702707"/>
            <a:ext cx="937958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Самый дорогой товар – это___________________.</a:t>
            </a:r>
          </a:p>
          <a:p>
            <a:r>
              <a:rPr lang="ru-RU" sz="2400" dirty="0"/>
              <a:t>Самый дешёвый товар – это__________________.</a:t>
            </a:r>
          </a:p>
          <a:p>
            <a:r>
              <a:rPr lang="ru-RU" sz="2400" dirty="0"/>
              <a:t>На сколько дороже ножницы, чем клей? На _____.</a:t>
            </a:r>
          </a:p>
          <a:p>
            <a:r>
              <a:rPr lang="ru-RU" sz="2400" dirty="0"/>
              <a:t>Во сколько раз ручка дешевле, чем карандаши?    В______                                                                 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6E1AA7-CF57-3DB7-B432-9261D812D0D8}"/>
              </a:ext>
            </a:extLst>
          </p:cNvPr>
          <p:cNvSpPr txBox="1"/>
          <p:nvPr/>
        </p:nvSpPr>
        <p:spPr>
          <a:xfrm>
            <a:off x="6168638" y="4584714"/>
            <a:ext cx="18505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B050"/>
                </a:solidFill>
              </a:rPr>
              <a:t>калькулятор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15949DD-474D-A1FB-B105-F687E27E316B}"/>
              </a:ext>
            </a:extLst>
          </p:cNvPr>
          <p:cNvSpPr txBox="1"/>
          <p:nvPr/>
        </p:nvSpPr>
        <p:spPr>
          <a:xfrm>
            <a:off x="6621968" y="4966875"/>
            <a:ext cx="9438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B050"/>
                </a:solidFill>
              </a:rPr>
              <a:t>ручка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0ACA76-2C2F-62EC-6D96-216C218DA6C2}"/>
              </a:ext>
            </a:extLst>
          </p:cNvPr>
          <p:cNvSpPr txBox="1"/>
          <p:nvPr/>
        </p:nvSpPr>
        <p:spPr>
          <a:xfrm>
            <a:off x="8286463" y="5392526"/>
            <a:ext cx="811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B050"/>
                </a:solidFill>
              </a:rPr>
              <a:t>20 р.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44C9C7-FC4F-3F54-3F7E-7E815B6DE514}"/>
              </a:ext>
            </a:extLst>
          </p:cNvPr>
          <p:cNvSpPr txBox="1"/>
          <p:nvPr/>
        </p:nvSpPr>
        <p:spPr>
          <a:xfrm>
            <a:off x="9097904" y="5788958"/>
            <a:ext cx="1091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B050"/>
                </a:solidFill>
              </a:rPr>
              <a:t>3 раза.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257F0CD-2902-4328-0FFB-8A419EA81124}"/>
              </a:ext>
            </a:extLst>
          </p:cNvPr>
          <p:cNvSpPr/>
          <p:nvPr/>
        </p:nvSpPr>
        <p:spPr>
          <a:xfrm>
            <a:off x="5597483" y="1500836"/>
            <a:ext cx="5790954" cy="2178549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Оцените свою работу</a:t>
            </a:r>
          </a:p>
          <a:p>
            <a:endParaRPr lang="ru-RU" b="1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2 б. – даны 3-4 верных ответа;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1 б. – даны два верных ответа;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0 б. – дан один верный ответ или нет верных ответов</a:t>
            </a:r>
          </a:p>
        </p:txBody>
      </p:sp>
    </p:spTree>
    <p:extLst>
      <p:ext uri="{BB962C8B-B14F-4D97-AF65-F5344CB8AC3E}">
        <p14:creationId xmlns:p14="http://schemas.microsoft.com/office/powerpoint/2010/main" val="2500624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A926B8E-D279-8BCF-178D-04C9B1909729}"/>
              </a:ext>
            </a:extLst>
          </p:cNvPr>
          <p:cNvSpPr/>
          <p:nvPr/>
        </p:nvSpPr>
        <p:spPr>
          <a:xfrm>
            <a:off x="-1" y="0"/>
            <a:ext cx="12192001" cy="97856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Выводы: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374A25-37EA-E64C-89BF-7B4FDAA37E76}"/>
              </a:ext>
            </a:extLst>
          </p:cNvPr>
          <p:cNvSpPr txBox="1"/>
          <p:nvPr/>
        </p:nvSpPr>
        <p:spPr>
          <a:xfrm>
            <a:off x="1798397" y="1574176"/>
            <a:ext cx="811249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Чтобы узнать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на сколько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дешевле или дороже что-либо, нужно из большего числа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вычесть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 меньшее.</a:t>
            </a: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5E5C8C-9138-A15F-0524-7A18471D2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0725" y="4231888"/>
            <a:ext cx="2581275" cy="17716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774F8C4-4CF4-BC82-430E-0DFBA053F0DC}"/>
              </a:ext>
            </a:extLst>
          </p:cNvPr>
          <p:cNvSpPr txBox="1"/>
          <p:nvPr/>
        </p:nvSpPr>
        <p:spPr>
          <a:xfrm>
            <a:off x="1798397" y="3200836"/>
            <a:ext cx="811249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Чтобы узнать,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во сколько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раз дороже или дешевле что-либо, нужно большее число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разделить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 на меньшее.</a:t>
            </a:r>
          </a:p>
        </p:txBody>
      </p:sp>
    </p:spTree>
    <p:extLst>
      <p:ext uri="{BB962C8B-B14F-4D97-AF65-F5344CB8AC3E}">
        <p14:creationId xmlns:p14="http://schemas.microsoft.com/office/powerpoint/2010/main" val="2938009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A96D32A-6E1D-1C90-67E6-A74883BD7630}"/>
              </a:ext>
            </a:extLst>
          </p:cNvPr>
          <p:cNvSpPr txBox="1"/>
          <p:nvPr/>
        </p:nvSpPr>
        <p:spPr>
          <a:xfrm>
            <a:off x="5676450" y="853860"/>
            <a:ext cx="4898136" cy="286232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pPr algn="ctr"/>
            <a:r>
              <a:rPr lang="ru-RU" sz="6000" b="1" dirty="0">
                <a:solidFill>
                  <a:schemeClr val="accent1">
                    <a:lumMod val="75000"/>
                  </a:schemeClr>
                </a:solidFill>
              </a:rPr>
              <a:t>МАТЕМАТИКА</a:t>
            </a:r>
          </a:p>
          <a:p>
            <a:pPr algn="ctr"/>
            <a:endParaRPr lang="ru-RU" sz="60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6000" b="1" dirty="0">
                <a:solidFill>
                  <a:schemeClr val="accent1">
                    <a:lumMod val="75000"/>
                  </a:schemeClr>
                </a:solidFill>
              </a:rPr>
              <a:t>3 КЛАСС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BB4894A-7084-3B74-0DF5-5986A2DAD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269" y="853860"/>
            <a:ext cx="4087337" cy="540890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1EFDB1A-15C0-C08F-E6CE-00039D97D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5305" y="4418469"/>
            <a:ext cx="2983944" cy="204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4581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203A8-25FD-8DE8-D680-DA4006B88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038D44E-FFFA-7256-A9E1-E3565F19C599}"/>
              </a:ext>
            </a:extLst>
          </p:cNvPr>
          <p:cNvSpPr/>
          <p:nvPr/>
        </p:nvSpPr>
        <p:spPr>
          <a:xfrm>
            <a:off x="-1" y="0"/>
            <a:ext cx="12192001" cy="133285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Тема урока: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Стоимость (единицы — рубль, копейка); установление отношения «дороже/дешевле на/в»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11C6B94-C6AA-B4DE-BD77-20735AA611CD}"/>
              </a:ext>
            </a:extLst>
          </p:cNvPr>
          <p:cNvSpPr/>
          <p:nvPr/>
        </p:nvSpPr>
        <p:spPr bwMode="auto">
          <a:xfrm>
            <a:off x="3907275" y="1588997"/>
            <a:ext cx="3831498" cy="46166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  <a:t>План работы на уроке: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8BCE4CE-DA8B-8E65-0D36-9A88E8881E7D}"/>
              </a:ext>
            </a:extLst>
          </p:cNvPr>
          <p:cNvSpPr/>
          <p:nvPr/>
        </p:nvSpPr>
        <p:spPr bwMode="auto">
          <a:xfrm>
            <a:off x="2520773" y="2382984"/>
            <a:ext cx="7580460" cy="83099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Вспомнить, что такое стоимость, соотношение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рубля и копейки.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4A30BF2-09FA-AAB4-ECA5-875C6AC70B89}"/>
              </a:ext>
            </a:extLst>
          </p:cNvPr>
          <p:cNvSpPr/>
          <p:nvPr/>
        </p:nvSpPr>
        <p:spPr bwMode="auto">
          <a:xfrm>
            <a:off x="2520773" y="3802446"/>
            <a:ext cx="7580460" cy="46166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Устанавливать отношения «дороже/дешевле 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на /</a:t>
            </a: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в</a:t>
            </a: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».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7EEDF9E-3FC6-8358-3AA3-5D3FBD108F0E}"/>
              </a:ext>
            </a:extLst>
          </p:cNvPr>
          <p:cNvSpPr/>
          <p:nvPr/>
        </p:nvSpPr>
        <p:spPr bwMode="auto">
          <a:xfrm>
            <a:off x="2520773" y="5037486"/>
            <a:ext cx="7471970" cy="46166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Применять знания при</a:t>
            </a:r>
            <a:r>
              <a:rPr kumimoji="0" lang="ru-RU" sz="24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решении задач.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id="{178A0AD5-33E0-C299-EC8F-1AC71EA61D0F}"/>
                  </a:ext>
                </a:extLst>
              </p14:cNvPr>
              <p14:cNvContentPartPr/>
              <p14:nvPr/>
            </p14:nvContentPartPr>
            <p14:xfrm>
              <a:off x="13235009" y="3192279"/>
              <a:ext cx="360" cy="360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178A0AD5-33E0-C299-EC8F-1AC71EA61D0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217369" y="317427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Рукописный ввод 9">
                <a:extLst>
                  <a:ext uri="{FF2B5EF4-FFF2-40B4-BE49-F238E27FC236}">
                    <a16:creationId xmlns:a16="http://schemas.microsoft.com/office/drawing/2014/main" id="{B54B1FEF-CC34-9C57-63FA-2E1C2584D464}"/>
                  </a:ext>
                </a:extLst>
              </p14:cNvPr>
              <p14:cNvContentPartPr/>
              <p14:nvPr/>
            </p14:nvContentPartPr>
            <p14:xfrm>
              <a:off x="10302995" y="2435652"/>
              <a:ext cx="650098" cy="661759"/>
            </p14:xfrm>
          </p:contentPart>
        </mc:Choice>
        <mc:Fallback xmlns="">
          <p:pic>
            <p:nvPicPr>
              <p:cNvPr id="10" name="Рукописный ввод 9">
                <a:extLst>
                  <a:ext uri="{FF2B5EF4-FFF2-40B4-BE49-F238E27FC236}">
                    <a16:creationId xmlns:a16="http://schemas.microsoft.com/office/drawing/2014/main" id="{B54B1FEF-CC34-9C57-63FA-2E1C2584D46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284997" y="2417660"/>
                <a:ext cx="685735" cy="697384"/>
              </a:xfrm>
              <a:prstGeom prst="rect">
                <a:avLst/>
              </a:prstGeom>
            </p:spPr>
          </p:pic>
        </mc:Fallback>
      </mc:AlternateContent>
      <p:pic>
        <p:nvPicPr>
          <p:cNvPr id="11" name="Рисунок 10" descr="Значок 1 контур">
            <a:extLst>
              <a:ext uri="{FF2B5EF4-FFF2-40B4-BE49-F238E27FC236}">
                <a16:creationId xmlns:a16="http://schemas.microsoft.com/office/drawing/2014/main" id="{23AFC808-3AD8-E84B-F495-7C621B588C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0490" y="2532865"/>
            <a:ext cx="681116" cy="681116"/>
          </a:xfrm>
          <a:prstGeom prst="rect">
            <a:avLst/>
          </a:prstGeom>
        </p:spPr>
      </p:pic>
      <p:pic>
        <p:nvPicPr>
          <p:cNvPr id="12" name="Рисунок 11" descr="Значок контур">
            <a:extLst>
              <a:ext uri="{FF2B5EF4-FFF2-40B4-BE49-F238E27FC236}">
                <a16:creationId xmlns:a16="http://schemas.microsoft.com/office/drawing/2014/main" id="{A17A1F9B-F40C-810C-1D0B-F724467726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81264" y="3802446"/>
            <a:ext cx="681115" cy="681115"/>
          </a:xfrm>
          <a:prstGeom prst="rect">
            <a:avLst/>
          </a:prstGeom>
        </p:spPr>
      </p:pic>
      <p:pic>
        <p:nvPicPr>
          <p:cNvPr id="13" name="Рисунок 12" descr="Значок 3 контур">
            <a:extLst>
              <a:ext uri="{FF2B5EF4-FFF2-40B4-BE49-F238E27FC236}">
                <a16:creationId xmlns:a16="http://schemas.microsoft.com/office/drawing/2014/main" id="{399F09EC-D240-0050-0E09-395BEBF0ED0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81264" y="5037486"/>
            <a:ext cx="702664" cy="70266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" name="Рукописный ввод 8">
                <a:extLst>
                  <a:ext uri="{FF2B5EF4-FFF2-40B4-BE49-F238E27FC236}">
                    <a16:creationId xmlns:a16="http://schemas.microsoft.com/office/drawing/2014/main" id="{37D312C3-035E-FC6C-F2D8-42E121C7ABDC}"/>
                  </a:ext>
                </a:extLst>
              </p14:cNvPr>
              <p14:cNvContentPartPr/>
              <p14:nvPr/>
            </p14:nvContentPartPr>
            <p14:xfrm>
              <a:off x="10302995" y="3702284"/>
              <a:ext cx="650875" cy="661987"/>
            </p14:xfrm>
          </p:contentPart>
        </mc:Choice>
        <mc:Fallback xmlns="">
          <p:pic>
            <p:nvPicPr>
              <p:cNvPr id="9" name="Рукописный ввод 8">
                <a:extLst>
                  <a:ext uri="{FF2B5EF4-FFF2-40B4-BE49-F238E27FC236}">
                    <a16:creationId xmlns:a16="http://schemas.microsoft.com/office/drawing/2014/main" id="{37D312C3-035E-FC6C-F2D8-42E121C7ABDC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284975" y="3684285"/>
                <a:ext cx="686554" cy="69762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78678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CB532-6661-91E0-E568-93CAB57ED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E33614E-248C-8157-3082-D371933B0294}"/>
              </a:ext>
            </a:extLst>
          </p:cNvPr>
          <p:cNvSpPr txBox="1"/>
          <p:nvPr/>
        </p:nvSpPr>
        <p:spPr>
          <a:xfrm>
            <a:off x="2049733" y="1007059"/>
            <a:ext cx="68378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стоит                      ,  а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3CD3125-2AD4-F255-9084-A90F879BC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012997">
            <a:off x="11088627" y="1718413"/>
            <a:ext cx="914353" cy="91435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43E3069-0B59-0A32-7011-36D8CD50A7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8405" y="1081037"/>
            <a:ext cx="1760008" cy="2189103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5DAE1F5-0E71-4FDA-CA40-356091F394FF}"/>
              </a:ext>
            </a:extLst>
          </p:cNvPr>
          <p:cNvSpPr/>
          <p:nvPr/>
        </p:nvSpPr>
        <p:spPr>
          <a:xfrm>
            <a:off x="-1" y="0"/>
            <a:ext cx="12192001" cy="73027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Работа с задачей № 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216AC8-54BD-1021-6040-388539BD1B00}"/>
              </a:ext>
            </a:extLst>
          </p:cNvPr>
          <p:cNvSpPr txBox="1"/>
          <p:nvPr/>
        </p:nvSpPr>
        <p:spPr>
          <a:xfrm>
            <a:off x="947651" y="2406287"/>
            <a:ext cx="1823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Ручка – 12 р.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6B1436-A204-249C-93A2-39192A6100C4}"/>
              </a:ext>
            </a:extLst>
          </p:cNvPr>
          <p:cNvSpPr txBox="1"/>
          <p:nvPr/>
        </p:nvSpPr>
        <p:spPr>
          <a:xfrm>
            <a:off x="947651" y="2867952"/>
            <a:ext cx="34913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Тетрадь - ?, на 9 р.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&lt;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, чем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4" name="Рукописный ввод 23">
                <a:extLst>
                  <a:ext uri="{FF2B5EF4-FFF2-40B4-BE49-F238E27FC236}">
                    <a16:creationId xmlns:a16="http://schemas.microsoft.com/office/drawing/2014/main" id="{9FC5D876-6643-7A4A-3FE7-0EA225FC422A}"/>
                  </a:ext>
                </a:extLst>
              </p14:cNvPr>
              <p14:cNvContentPartPr/>
              <p14:nvPr/>
            </p14:nvContentPartPr>
            <p14:xfrm>
              <a:off x="5552313" y="2426760"/>
              <a:ext cx="360" cy="360"/>
            </p14:xfrm>
          </p:contentPart>
        </mc:Choice>
        <mc:Fallback xmlns="">
          <p:pic>
            <p:nvPicPr>
              <p:cNvPr id="24" name="Рукописный ввод 23">
                <a:extLst>
                  <a:ext uri="{FF2B5EF4-FFF2-40B4-BE49-F238E27FC236}">
                    <a16:creationId xmlns:a16="http://schemas.microsoft.com/office/drawing/2014/main" id="{9FC5D876-6643-7A4A-3FE7-0EA225FC422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516673" y="2390760"/>
                <a:ext cx="72000" cy="72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AB4C60B3-72EC-4394-1B93-4D741ACB5633}"/>
              </a:ext>
            </a:extLst>
          </p:cNvPr>
          <p:cNvGrpSpPr/>
          <p:nvPr/>
        </p:nvGrpSpPr>
        <p:grpSpPr>
          <a:xfrm>
            <a:off x="5435673" y="2353320"/>
            <a:ext cx="152640" cy="158760"/>
            <a:chOff x="5435673" y="2353320"/>
            <a:chExt cx="152640" cy="158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5" name="Рукописный ввод 24">
                  <a:extLst>
                    <a:ext uri="{FF2B5EF4-FFF2-40B4-BE49-F238E27FC236}">
                      <a16:creationId xmlns:a16="http://schemas.microsoft.com/office/drawing/2014/main" id="{238840B7-1ED3-24A8-9B80-8D1686F26382}"/>
                    </a:ext>
                  </a:extLst>
                </p14:cNvPr>
                <p14:cNvContentPartPr/>
                <p14:nvPr/>
              </p14:nvContentPartPr>
              <p14:xfrm>
                <a:off x="5496513" y="2371320"/>
                <a:ext cx="91800" cy="140760"/>
              </p14:xfrm>
            </p:contentPart>
          </mc:Choice>
          <mc:Fallback xmlns="">
            <p:pic>
              <p:nvPicPr>
                <p:cNvPr id="25" name="Рукописный ввод 24">
                  <a:extLst>
                    <a:ext uri="{FF2B5EF4-FFF2-40B4-BE49-F238E27FC236}">
                      <a16:creationId xmlns:a16="http://schemas.microsoft.com/office/drawing/2014/main" id="{238840B7-1ED3-24A8-9B80-8D1686F2638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460513" y="2335680"/>
                  <a:ext cx="16344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6" name="Рукописный ввод 25">
                  <a:extLst>
                    <a:ext uri="{FF2B5EF4-FFF2-40B4-BE49-F238E27FC236}">
                      <a16:creationId xmlns:a16="http://schemas.microsoft.com/office/drawing/2014/main" id="{D5639251-4888-EAD1-8595-710A3A5701DB}"/>
                    </a:ext>
                  </a:extLst>
                </p14:cNvPr>
                <p14:cNvContentPartPr/>
                <p14:nvPr/>
              </p14:nvContentPartPr>
              <p14:xfrm>
                <a:off x="5435673" y="2353320"/>
                <a:ext cx="117000" cy="40320"/>
              </p14:xfrm>
            </p:contentPart>
          </mc:Choice>
          <mc:Fallback xmlns="">
            <p:pic>
              <p:nvPicPr>
                <p:cNvPr id="26" name="Рукописный ввод 25">
                  <a:extLst>
                    <a:ext uri="{FF2B5EF4-FFF2-40B4-BE49-F238E27FC236}">
                      <a16:creationId xmlns:a16="http://schemas.microsoft.com/office/drawing/2014/main" id="{D5639251-4888-EAD1-8595-710A3A5701DB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5399673" y="2317680"/>
                  <a:ext cx="188640" cy="111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41" name="Рукописный ввод 40">
                <a:extLst>
                  <a:ext uri="{FF2B5EF4-FFF2-40B4-BE49-F238E27FC236}">
                    <a16:creationId xmlns:a16="http://schemas.microsoft.com/office/drawing/2014/main" id="{F7237A65-2671-4703-4A30-AAF5E9E71BC6}"/>
                  </a:ext>
                </a:extLst>
              </p14:cNvPr>
              <p14:cNvContentPartPr/>
              <p14:nvPr/>
            </p14:nvContentPartPr>
            <p14:xfrm>
              <a:off x="2826033" y="3890160"/>
              <a:ext cx="360" cy="360"/>
            </p14:xfrm>
          </p:contentPart>
        </mc:Choice>
        <mc:Fallback xmlns="">
          <p:pic>
            <p:nvPicPr>
              <p:cNvPr id="41" name="Рукописный ввод 40">
                <a:extLst>
                  <a:ext uri="{FF2B5EF4-FFF2-40B4-BE49-F238E27FC236}">
                    <a16:creationId xmlns:a16="http://schemas.microsoft.com/office/drawing/2014/main" id="{F7237A65-2671-4703-4A30-AAF5E9E71BC6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819913" y="3884040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42" name="Рукописный ввод 41">
                <a:extLst>
                  <a:ext uri="{FF2B5EF4-FFF2-40B4-BE49-F238E27FC236}">
                    <a16:creationId xmlns:a16="http://schemas.microsoft.com/office/drawing/2014/main" id="{05D716FF-C428-D5AC-FAFE-078E1B037583}"/>
                  </a:ext>
                </a:extLst>
              </p14:cNvPr>
              <p14:cNvContentPartPr/>
              <p14:nvPr/>
            </p14:nvContentPartPr>
            <p14:xfrm>
              <a:off x="2659353" y="3042000"/>
              <a:ext cx="360" cy="360"/>
            </p14:xfrm>
          </p:contentPart>
        </mc:Choice>
        <mc:Fallback xmlns="">
          <p:pic>
            <p:nvPicPr>
              <p:cNvPr id="42" name="Рукописный ввод 41">
                <a:extLst>
                  <a:ext uri="{FF2B5EF4-FFF2-40B4-BE49-F238E27FC236}">
                    <a16:creationId xmlns:a16="http://schemas.microsoft.com/office/drawing/2014/main" id="{05D716FF-C428-D5AC-FAFE-078E1B03758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653233" y="3035880"/>
                <a:ext cx="12600" cy="12600"/>
              </a:xfrm>
              <a:prstGeom prst="rect">
                <a:avLst/>
              </a:prstGeom>
            </p:spPr>
          </p:pic>
        </mc:Fallback>
      </mc:AlternateContent>
      <p:grpSp>
        <p:nvGrpSpPr>
          <p:cNvPr id="43" name="Google Shape;254;p14">
            <a:extLst>
              <a:ext uri="{FF2B5EF4-FFF2-40B4-BE49-F238E27FC236}">
                <a16:creationId xmlns:a16="http://schemas.microsoft.com/office/drawing/2014/main" id="{24B5CA91-C625-633B-3EF1-0F6B8F7D9B6C}"/>
              </a:ext>
            </a:extLst>
          </p:cNvPr>
          <p:cNvGrpSpPr/>
          <p:nvPr/>
        </p:nvGrpSpPr>
        <p:grpSpPr>
          <a:xfrm>
            <a:off x="3554494" y="2602992"/>
            <a:ext cx="1724585" cy="529920"/>
            <a:chOff x="5420175" y="1129800"/>
            <a:chExt cx="1336475" cy="737700"/>
          </a:xfrm>
        </p:grpSpPr>
        <p:cxnSp>
          <p:nvCxnSpPr>
            <p:cNvPr id="44" name="Google Shape;255;p14">
              <a:extLst>
                <a:ext uri="{FF2B5EF4-FFF2-40B4-BE49-F238E27FC236}">
                  <a16:creationId xmlns:a16="http://schemas.microsoft.com/office/drawing/2014/main" id="{460901C5-D85C-8283-3C1B-08F5F49E404A}"/>
                </a:ext>
              </a:extLst>
            </p:cNvPr>
            <p:cNvCxnSpPr/>
            <p:nvPr/>
          </p:nvCxnSpPr>
          <p:spPr>
            <a:xfrm rot="10800000">
              <a:off x="5420175" y="1144275"/>
              <a:ext cx="1336200" cy="0"/>
            </a:xfrm>
            <a:prstGeom prst="straightConnector1">
              <a:avLst/>
            </a:prstGeom>
            <a:noFill/>
            <a:ln w="28575" cap="flat" cmpd="sng">
              <a:solidFill>
                <a:srgbClr val="B4A7D6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45" name="Google Shape;256;p14">
              <a:extLst>
                <a:ext uri="{FF2B5EF4-FFF2-40B4-BE49-F238E27FC236}">
                  <a16:creationId xmlns:a16="http://schemas.microsoft.com/office/drawing/2014/main" id="{F2FB646A-3198-4CE4-0F0D-0C3E521EE8A0}"/>
                </a:ext>
              </a:extLst>
            </p:cNvPr>
            <p:cNvCxnSpPr/>
            <p:nvPr/>
          </p:nvCxnSpPr>
          <p:spPr>
            <a:xfrm>
              <a:off x="6742425" y="1129800"/>
              <a:ext cx="0" cy="737700"/>
            </a:xfrm>
            <a:prstGeom prst="straightConnector1">
              <a:avLst/>
            </a:prstGeom>
            <a:noFill/>
            <a:ln w="28575" cap="flat" cmpd="sng">
              <a:solidFill>
                <a:srgbClr val="B4A7D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6" name="Google Shape;257;p14">
              <a:extLst>
                <a:ext uri="{FF2B5EF4-FFF2-40B4-BE49-F238E27FC236}">
                  <a16:creationId xmlns:a16="http://schemas.microsoft.com/office/drawing/2014/main" id="{57D49C84-6853-4DA1-2FF1-E06C161CFCD8}"/>
                </a:ext>
              </a:extLst>
            </p:cNvPr>
            <p:cNvCxnSpPr/>
            <p:nvPr/>
          </p:nvCxnSpPr>
          <p:spPr>
            <a:xfrm>
              <a:off x="6141350" y="1867500"/>
              <a:ext cx="615300" cy="0"/>
            </a:xfrm>
            <a:prstGeom prst="straightConnector1">
              <a:avLst/>
            </a:prstGeom>
            <a:noFill/>
            <a:ln w="28575" cap="flat" cmpd="sng">
              <a:solidFill>
                <a:srgbClr val="B4A7D6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7" name="Google Shape;259;p14">
            <a:extLst>
              <a:ext uri="{FF2B5EF4-FFF2-40B4-BE49-F238E27FC236}">
                <a16:creationId xmlns:a16="http://schemas.microsoft.com/office/drawing/2014/main" id="{A0BD1447-6266-716E-C8D4-DFE9C3F2949D}"/>
              </a:ext>
            </a:extLst>
          </p:cNvPr>
          <p:cNvSpPr/>
          <p:nvPr/>
        </p:nvSpPr>
        <p:spPr>
          <a:xfrm>
            <a:off x="5384963" y="2479463"/>
            <a:ext cx="167350" cy="790677"/>
          </a:xfrm>
          <a:custGeom>
            <a:avLst/>
            <a:gdLst/>
            <a:ahLst/>
            <a:cxnLst/>
            <a:rect l="l" t="t" r="r" b="b"/>
            <a:pathLst>
              <a:path w="8708" h="42237" extrusionOk="0">
                <a:moveTo>
                  <a:pt x="0" y="0"/>
                </a:moveTo>
                <a:cubicBezTo>
                  <a:pt x="1451" y="3331"/>
                  <a:pt x="8708" y="12947"/>
                  <a:pt x="8708" y="19986"/>
                </a:cubicBezTo>
                <a:cubicBezTo>
                  <a:pt x="8708" y="27026"/>
                  <a:pt x="1451" y="38529"/>
                  <a:pt x="0" y="42237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solid"/>
            <a:round/>
            <a:headEnd type="stealth" w="med" len="med"/>
            <a:tailEnd type="stealth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560AA65-FC34-B349-CF57-1F156B2EA2FE}"/>
              </a:ext>
            </a:extLst>
          </p:cNvPr>
          <p:cNvSpPr txBox="1"/>
          <p:nvPr/>
        </p:nvSpPr>
        <p:spPr>
          <a:xfrm>
            <a:off x="5690198" y="2544786"/>
            <a:ext cx="10427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во ? раз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больше?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C38165C-4FF7-229F-D31E-4104B3D26F2C}"/>
              </a:ext>
            </a:extLst>
          </p:cNvPr>
          <p:cNvSpPr txBox="1"/>
          <p:nvPr/>
        </p:nvSpPr>
        <p:spPr>
          <a:xfrm>
            <a:off x="1243422" y="993996"/>
            <a:ext cx="93518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Ручка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928D813-88B5-92E2-3557-6406FE229386}"/>
              </a:ext>
            </a:extLst>
          </p:cNvPr>
          <p:cNvSpPr txBox="1"/>
          <p:nvPr/>
        </p:nvSpPr>
        <p:spPr>
          <a:xfrm>
            <a:off x="2846667" y="1014391"/>
            <a:ext cx="15923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12 рублей</a:t>
            </a:r>
            <a:endParaRPr lang="ru-RU" sz="2400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A01D9E1-27F9-DD75-BFE6-37C1BD45D267}"/>
              </a:ext>
            </a:extLst>
          </p:cNvPr>
          <p:cNvSpPr txBox="1"/>
          <p:nvPr/>
        </p:nvSpPr>
        <p:spPr>
          <a:xfrm>
            <a:off x="4759430" y="1007060"/>
            <a:ext cx="12510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тетрадь</a:t>
            </a:r>
            <a:endParaRPr lang="ru-RU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8D59CE3-E38D-5E00-FC5E-108AB6748824}"/>
              </a:ext>
            </a:extLst>
          </p:cNvPr>
          <p:cNvSpPr txBox="1"/>
          <p:nvPr/>
        </p:nvSpPr>
        <p:spPr>
          <a:xfrm>
            <a:off x="5908116" y="993859"/>
            <a:ext cx="29567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на 9 р. </a:t>
            </a:r>
            <a:r>
              <a:rPr lang="ru-RU" sz="2400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д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ешевле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lang="ru-RU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3464992-2FF8-F945-ACF9-397651628C9C}"/>
              </a:ext>
            </a:extLst>
          </p:cNvPr>
          <p:cNvSpPr txBox="1"/>
          <p:nvPr/>
        </p:nvSpPr>
        <p:spPr>
          <a:xfrm>
            <a:off x="3240644" y="1513380"/>
            <a:ext cx="10167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ручка                     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39960B6-41B5-C5EE-7BA6-D25C0774A32D}"/>
              </a:ext>
            </a:extLst>
          </p:cNvPr>
          <p:cNvSpPr txBox="1"/>
          <p:nvPr/>
        </p:nvSpPr>
        <p:spPr>
          <a:xfrm>
            <a:off x="1216382" y="1513380"/>
            <a:ext cx="21173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Во сколько раз </a:t>
            </a:r>
            <a:endParaRPr lang="ru-RU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6F96FAC-80FB-E27C-5EE6-324EB6AE1726}"/>
              </a:ext>
            </a:extLst>
          </p:cNvPr>
          <p:cNvSpPr txBox="1"/>
          <p:nvPr/>
        </p:nvSpPr>
        <p:spPr>
          <a:xfrm>
            <a:off x="4117272" y="1513902"/>
            <a:ext cx="12843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дороже </a:t>
            </a:r>
            <a:endParaRPr lang="ru-RU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78C3F3E-C15F-4D29-5224-071F7ECC2600}"/>
              </a:ext>
            </a:extLst>
          </p:cNvPr>
          <p:cNvSpPr txBox="1"/>
          <p:nvPr/>
        </p:nvSpPr>
        <p:spPr>
          <a:xfrm>
            <a:off x="5181309" y="1545089"/>
            <a:ext cx="327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?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87ACF066-548D-2ACD-FF52-2BE7697C5C8F}"/>
              </a:ext>
            </a:extLst>
          </p:cNvPr>
          <p:cNvSpPr txBox="1"/>
          <p:nvPr/>
        </p:nvSpPr>
        <p:spPr>
          <a:xfrm>
            <a:off x="4500037" y="3666884"/>
            <a:ext cx="1438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Решение: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D6D72E0-A1E2-FFFF-E963-A2219F37BA90}"/>
              </a:ext>
            </a:extLst>
          </p:cNvPr>
          <p:cNvSpPr txBox="1"/>
          <p:nvPr/>
        </p:nvSpPr>
        <p:spPr>
          <a:xfrm>
            <a:off x="1002777" y="4313129"/>
            <a:ext cx="22701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1) 12 – 9 = 3 (р.) 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E665CBD-1D40-2FB9-C797-8A8B481F5014}"/>
              </a:ext>
            </a:extLst>
          </p:cNvPr>
          <p:cNvSpPr txBox="1"/>
          <p:nvPr/>
        </p:nvSpPr>
        <p:spPr>
          <a:xfrm>
            <a:off x="986709" y="4951209"/>
            <a:ext cx="4448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2) 12 : 3 = 4 (раза) 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0365D88-836C-B35D-E114-ED083C3BAF23}"/>
              </a:ext>
            </a:extLst>
          </p:cNvPr>
          <p:cNvSpPr txBox="1"/>
          <p:nvPr/>
        </p:nvSpPr>
        <p:spPr>
          <a:xfrm>
            <a:off x="947651" y="5600381"/>
            <a:ext cx="63093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Ответ: в 4 раза ручка дороже, чем тет</a:t>
            </a: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рад</a:t>
            </a:r>
            <a:r>
              <a:rPr lang="ru-RU" sz="2400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ь.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D8FA8CE7-2226-1529-DB9A-42A7DA38C85A}"/>
              </a:ext>
            </a:extLst>
          </p:cNvPr>
          <p:cNvSpPr/>
          <p:nvPr/>
        </p:nvSpPr>
        <p:spPr>
          <a:xfrm>
            <a:off x="2876495" y="933357"/>
            <a:ext cx="583138" cy="635528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6693DD80-CA03-DA45-E097-8784FCE1839F}"/>
              </a:ext>
            </a:extLst>
          </p:cNvPr>
          <p:cNvSpPr/>
          <p:nvPr/>
        </p:nvSpPr>
        <p:spPr>
          <a:xfrm>
            <a:off x="6278216" y="910368"/>
            <a:ext cx="583179" cy="60193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036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48" grpId="0"/>
      <p:bldP spid="50" grpId="0"/>
      <p:bldP spid="52" grpId="0"/>
      <p:bldP spid="54" grpId="0"/>
      <p:bldP spid="56" grpId="0"/>
      <p:bldP spid="60" grpId="0"/>
      <p:bldP spid="66" grpId="0"/>
      <p:bldP spid="67" grpId="0"/>
      <p:bldP spid="68" grpId="0"/>
      <p:bldP spid="74" grpId="0"/>
      <p:bldP spid="3" grpId="0" animBg="1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B8DD5C-5546-6904-757C-E150BC459C00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Зарядка для глаз (1)">
            <a:hlinkClick r:id="" action="ppaction://media"/>
            <a:extLst>
              <a:ext uri="{FF2B5EF4-FFF2-40B4-BE49-F238E27FC236}">
                <a16:creationId xmlns:a16="http://schemas.microsoft.com/office/drawing/2014/main" id="{44386FA9-C4A1-2BF4-AFCF-5338B549427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4304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43185" y="0"/>
            <a:ext cx="9245152" cy="6857999"/>
          </a:xfrm>
          <a:prstGeom prst="rect">
            <a:avLst/>
          </a:prstGeom>
        </p:spPr>
      </p:pic>
      <p:pic>
        <p:nvPicPr>
          <p:cNvPr id="5" name="6729ebaa05a515f3055">
            <a:hlinkClick r:id="" action="ppaction://media"/>
            <a:extLst>
              <a:ext uri="{FF2B5EF4-FFF2-40B4-BE49-F238E27FC236}">
                <a16:creationId xmlns:a16="http://schemas.microsoft.com/office/drawing/2014/main" id="{D08ED88D-2B97-C82E-F049-D954B13003D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43184" y="58828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709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339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BE29E-6668-3247-2905-9AF76AC05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DEB770D7-5BEC-8EFD-FD50-030BFFA06B6B}"/>
              </a:ext>
            </a:extLst>
          </p:cNvPr>
          <p:cNvSpPr/>
          <p:nvPr/>
        </p:nvSpPr>
        <p:spPr>
          <a:xfrm>
            <a:off x="6251074" y="2119757"/>
            <a:ext cx="5526464" cy="3144295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45CA89FD-46C8-2DCB-25AF-CBA1616978EE}"/>
              </a:ext>
            </a:extLst>
          </p:cNvPr>
          <p:cNvSpPr/>
          <p:nvPr/>
        </p:nvSpPr>
        <p:spPr>
          <a:xfrm>
            <a:off x="440805" y="2119759"/>
            <a:ext cx="5070764" cy="3144295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1BFD3C4-64CB-C437-A680-8DF332D156D2}"/>
              </a:ext>
            </a:extLst>
          </p:cNvPr>
          <p:cNvSpPr/>
          <p:nvPr/>
        </p:nvSpPr>
        <p:spPr>
          <a:xfrm>
            <a:off x="-1" y="0"/>
            <a:ext cx="12192001" cy="73027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Работа с задачей № 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02E2B4-F4D9-CEB7-6C13-917FF0311840}"/>
              </a:ext>
            </a:extLst>
          </p:cNvPr>
          <p:cNvSpPr txBox="1"/>
          <p:nvPr/>
        </p:nvSpPr>
        <p:spPr>
          <a:xfrm>
            <a:off x="864755" y="2568519"/>
            <a:ext cx="43307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Шоколад «Алёнка» стоит 18 р., а конфета Чупа-чупс на 12 р. дешевле. Во сколько раз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«Алёнка» дороже конфеты Чупа-чупс?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Google Shape;292;p16">
            <a:extLst>
              <a:ext uri="{FF2B5EF4-FFF2-40B4-BE49-F238E27FC236}">
                <a16:creationId xmlns:a16="http://schemas.microsoft.com/office/drawing/2014/main" id="{9646F451-DF6A-A3E1-B2E1-19AE33C8D81D}"/>
              </a:ext>
            </a:extLst>
          </p:cNvPr>
          <p:cNvSpPr txBox="1"/>
          <p:nvPr/>
        </p:nvSpPr>
        <p:spPr>
          <a:xfrm>
            <a:off x="6962467" y="2608547"/>
            <a:ext cx="4835006" cy="2166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15000"/>
              </a:lnSpc>
              <a:buClr>
                <a:srgbClr val="000000"/>
              </a:buClr>
              <a:buSzPts val="3600"/>
              <a:buFont typeface="Arial"/>
              <a:buNone/>
            </a:pPr>
            <a:r>
              <a:rPr lang="ru" sz="2800" kern="0" dirty="0">
                <a:solidFill>
                  <a:schemeClr val="accent1">
                    <a:lumMod val="50000"/>
                  </a:schemeClr>
                </a:solidFill>
                <a:ea typeface="Verdana"/>
                <a:cs typeface="Verdana"/>
                <a:sym typeface="Verdana"/>
              </a:rPr>
              <a:t>Персик стоит 30 р., а яблоко — на 15 р. дешевле. Во сколько раз дешевле стоит яблоко, чем персик?   </a:t>
            </a:r>
            <a:endParaRPr sz="2800" kern="0" dirty="0">
              <a:solidFill>
                <a:schemeClr val="accent1">
                  <a:lumMod val="50000"/>
                </a:schemeClr>
              </a:solidFill>
              <a:ea typeface="Verdana"/>
              <a:cs typeface="Verdana"/>
              <a:sym typeface="Verdan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6D538C-EB02-F5E8-CD2F-C0CB2148A9B5}"/>
              </a:ext>
            </a:extLst>
          </p:cNvPr>
          <p:cNvSpPr txBox="1"/>
          <p:nvPr/>
        </p:nvSpPr>
        <p:spPr>
          <a:xfrm>
            <a:off x="2218825" y="1178148"/>
            <a:ext cx="16225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</a:rPr>
              <a:t>1 вариант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52F9AD-44EB-3BC9-61F4-4961B8E84D1B}"/>
              </a:ext>
            </a:extLst>
          </p:cNvPr>
          <p:cNvSpPr txBox="1"/>
          <p:nvPr/>
        </p:nvSpPr>
        <p:spPr>
          <a:xfrm>
            <a:off x="8203026" y="1219067"/>
            <a:ext cx="16225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</a:rPr>
              <a:t>2 вариант</a:t>
            </a:r>
          </a:p>
        </p:txBody>
      </p:sp>
    </p:spTree>
    <p:extLst>
      <p:ext uri="{BB962C8B-B14F-4D97-AF65-F5344CB8AC3E}">
        <p14:creationId xmlns:p14="http://schemas.microsoft.com/office/powerpoint/2010/main" val="13035449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6420-2C73-DC2C-0155-2CD64EE4E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F51A03FD-4732-893A-BD19-4602B1D61567}"/>
              </a:ext>
            </a:extLst>
          </p:cNvPr>
          <p:cNvSpPr/>
          <p:nvPr/>
        </p:nvSpPr>
        <p:spPr>
          <a:xfrm>
            <a:off x="204214" y="1052884"/>
            <a:ext cx="11866578" cy="1870486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AC3378C-ED0F-60D8-82FD-969067F14488}"/>
              </a:ext>
            </a:extLst>
          </p:cNvPr>
          <p:cNvSpPr/>
          <p:nvPr/>
        </p:nvSpPr>
        <p:spPr>
          <a:xfrm>
            <a:off x="-1" y="0"/>
            <a:ext cx="12192001" cy="73027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Работа с задачей № 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EB8FBA-D66B-E4C0-DF6E-32DD747C9CF4}"/>
              </a:ext>
            </a:extLst>
          </p:cNvPr>
          <p:cNvSpPr txBox="1"/>
          <p:nvPr/>
        </p:nvSpPr>
        <p:spPr>
          <a:xfrm>
            <a:off x="2218825" y="1178148"/>
            <a:ext cx="16225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</a:rPr>
              <a:t>1 вариант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1940BE-6007-06ED-17FB-26EBA659B3A0}"/>
              </a:ext>
            </a:extLst>
          </p:cNvPr>
          <p:cNvSpPr txBox="1"/>
          <p:nvPr/>
        </p:nvSpPr>
        <p:spPr>
          <a:xfrm>
            <a:off x="8203026" y="1219067"/>
            <a:ext cx="16225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</a:rPr>
              <a:t>2 вариант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E6AAA480-9241-B7C7-522C-29683A6ACCA0}"/>
              </a:ext>
            </a:extLst>
          </p:cNvPr>
          <p:cNvGrpSpPr/>
          <p:nvPr/>
        </p:nvGrpSpPr>
        <p:grpSpPr>
          <a:xfrm>
            <a:off x="213277" y="3407358"/>
            <a:ext cx="11866578" cy="3144297"/>
            <a:chOff x="440804" y="2119757"/>
            <a:chExt cx="11336734" cy="3144297"/>
          </a:xfrm>
        </p:grpSpPr>
        <p:sp>
          <p:nvSpPr>
            <p:cNvPr id="8" name="Прямоугольник: скругленные углы 7">
              <a:extLst>
                <a:ext uri="{FF2B5EF4-FFF2-40B4-BE49-F238E27FC236}">
                  <a16:creationId xmlns:a16="http://schemas.microsoft.com/office/drawing/2014/main" id="{6DBD19F8-7CA4-EB65-65CC-1E9610DD1E95}"/>
                </a:ext>
              </a:extLst>
            </p:cNvPr>
            <p:cNvSpPr/>
            <p:nvPr/>
          </p:nvSpPr>
          <p:spPr>
            <a:xfrm>
              <a:off x="6234545" y="2119757"/>
              <a:ext cx="5542993" cy="3144295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: скругленные углы 6">
              <a:extLst>
                <a:ext uri="{FF2B5EF4-FFF2-40B4-BE49-F238E27FC236}">
                  <a16:creationId xmlns:a16="http://schemas.microsoft.com/office/drawing/2014/main" id="{17CF1D0F-42EC-17BA-E9A3-060AA1531CC8}"/>
                </a:ext>
              </a:extLst>
            </p:cNvPr>
            <p:cNvSpPr/>
            <p:nvPr/>
          </p:nvSpPr>
          <p:spPr>
            <a:xfrm>
              <a:off x="440804" y="2119759"/>
              <a:ext cx="5328227" cy="3144295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537D3A9-D879-13CF-44A2-E412CC9A5AA1}"/>
                </a:ext>
              </a:extLst>
            </p:cNvPr>
            <p:cNvSpPr txBox="1"/>
            <p:nvPr/>
          </p:nvSpPr>
          <p:spPr>
            <a:xfrm>
              <a:off x="556953" y="2722408"/>
              <a:ext cx="494630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2400" dirty="0">
                  <a:solidFill>
                    <a:schemeClr val="accent1">
                      <a:lumMod val="50000"/>
                    </a:schemeClr>
                  </a:solidFill>
                </a:rPr>
                <a:t>Решение:</a:t>
              </a:r>
            </a:p>
            <a:p>
              <a:pPr marL="514350" indent="-514350" algn="just">
                <a:buAutoNum type="arabicParenR"/>
              </a:pPr>
              <a:r>
                <a:rPr lang="ru-RU" sz="2400" dirty="0">
                  <a:solidFill>
                    <a:schemeClr val="accent1">
                      <a:lumMod val="50000"/>
                    </a:schemeClr>
                  </a:solidFill>
                </a:rPr>
                <a:t>18 – 12 = 6 (р.)</a:t>
              </a:r>
            </a:p>
            <a:p>
              <a:pPr marL="514350" indent="-514350" algn="just">
                <a:buAutoNum type="arabicParenR"/>
              </a:pPr>
              <a:r>
                <a:rPr lang="ru-RU" sz="2400" dirty="0">
                  <a:solidFill>
                    <a:schemeClr val="accent1">
                      <a:lumMod val="50000"/>
                    </a:schemeClr>
                  </a:solidFill>
                </a:rPr>
                <a:t>18 : 6 = 3 (раза)</a:t>
              </a:r>
            </a:p>
            <a:p>
              <a:pPr algn="just"/>
              <a:r>
                <a:rPr lang="ru-RU" sz="2400" dirty="0">
                  <a:solidFill>
                    <a:schemeClr val="accent1">
                      <a:lumMod val="50000"/>
                    </a:schemeClr>
                  </a:solidFill>
                </a:rPr>
                <a:t>Ответ: в 3 раза «Алёнка» дороже, чем Чупа-чупс.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BFBE630-2AF1-044E-69CF-8832F87A255B}"/>
                </a:ext>
              </a:extLst>
            </p:cNvPr>
            <p:cNvSpPr txBox="1"/>
            <p:nvPr/>
          </p:nvSpPr>
          <p:spPr>
            <a:xfrm>
              <a:off x="6541154" y="2722408"/>
              <a:ext cx="4946304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Решение:</a:t>
              </a:r>
            </a:p>
            <a:p>
              <a:pPr marL="514350" marR="0" lvl="0" indent="-5143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arenR"/>
                <a:tabLst/>
                <a:defRPr/>
              </a:pPr>
              <a:r>
                <a: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30 – 15 = 15 (р.)</a:t>
              </a:r>
            </a:p>
            <a:p>
              <a:pPr marL="514350" marR="0" lvl="0" indent="-5143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arenR"/>
                <a:tabLst/>
                <a:defRPr/>
              </a:pPr>
              <a:r>
                <a: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30 : 15 = 2 (раза) 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Ответ: яблоко дешевле, чем персик в 2 раза</a:t>
              </a:r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37D84E36-FFDA-95DD-3150-4A966553D75B}"/>
              </a:ext>
            </a:extLst>
          </p:cNvPr>
          <p:cNvGrpSpPr/>
          <p:nvPr/>
        </p:nvGrpSpPr>
        <p:grpSpPr>
          <a:xfrm>
            <a:off x="260759" y="1820329"/>
            <a:ext cx="4955386" cy="830997"/>
            <a:chOff x="927560" y="2043867"/>
            <a:chExt cx="4955386" cy="830997"/>
          </a:xfrm>
        </p:grpSpPr>
        <p:grpSp>
          <p:nvGrpSpPr>
            <p:cNvPr id="12" name="Google Shape;254;p14">
              <a:extLst>
                <a:ext uri="{FF2B5EF4-FFF2-40B4-BE49-F238E27FC236}">
                  <a16:creationId xmlns:a16="http://schemas.microsoft.com/office/drawing/2014/main" id="{6C78C855-1F88-B1F7-97F5-153A3D7C4A0C}"/>
                </a:ext>
              </a:extLst>
            </p:cNvPr>
            <p:cNvGrpSpPr/>
            <p:nvPr/>
          </p:nvGrpSpPr>
          <p:grpSpPr>
            <a:xfrm>
              <a:off x="3870379" y="2194405"/>
              <a:ext cx="1724585" cy="529920"/>
              <a:chOff x="5420175" y="1129800"/>
              <a:chExt cx="1336475" cy="737700"/>
            </a:xfrm>
          </p:grpSpPr>
          <p:cxnSp>
            <p:nvCxnSpPr>
              <p:cNvPr id="13" name="Google Shape;255;p14">
                <a:extLst>
                  <a:ext uri="{FF2B5EF4-FFF2-40B4-BE49-F238E27FC236}">
                    <a16:creationId xmlns:a16="http://schemas.microsoft.com/office/drawing/2014/main" id="{6128006D-0696-F1D7-9558-2D192A69779E}"/>
                  </a:ext>
                </a:extLst>
              </p:cNvPr>
              <p:cNvCxnSpPr/>
              <p:nvPr/>
            </p:nvCxnSpPr>
            <p:spPr>
              <a:xfrm rot="10800000">
                <a:off x="5420175" y="1144275"/>
                <a:ext cx="1336200" cy="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B4A7D6"/>
                </a:solidFill>
                <a:prstDash val="solid"/>
                <a:round/>
                <a:headEnd type="none" w="sm" len="sm"/>
                <a:tailEnd type="triangle" w="med" len="med"/>
              </a:ln>
            </p:spPr>
          </p:cxnSp>
          <p:cxnSp>
            <p:nvCxnSpPr>
              <p:cNvPr id="14" name="Google Shape;256;p14">
                <a:extLst>
                  <a:ext uri="{FF2B5EF4-FFF2-40B4-BE49-F238E27FC236}">
                    <a16:creationId xmlns:a16="http://schemas.microsoft.com/office/drawing/2014/main" id="{04CB5BEB-B1F8-8CF7-6BE9-3BC4704D4735}"/>
                  </a:ext>
                </a:extLst>
              </p:cNvPr>
              <p:cNvCxnSpPr/>
              <p:nvPr/>
            </p:nvCxnSpPr>
            <p:spPr>
              <a:xfrm>
                <a:off x="6742425" y="1129800"/>
                <a:ext cx="0" cy="73770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B4A7D6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5" name="Google Shape;257;p14">
                <a:extLst>
                  <a:ext uri="{FF2B5EF4-FFF2-40B4-BE49-F238E27FC236}">
                    <a16:creationId xmlns:a16="http://schemas.microsoft.com/office/drawing/2014/main" id="{7F861BF1-4E65-CAD1-6C30-9A1355ABD32E}"/>
                  </a:ext>
                </a:extLst>
              </p:cNvPr>
              <p:cNvCxnSpPr/>
              <p:nvPr/>
            </p:nvCxnSpPr>
            <p:spPr>
              <a:xfrm>
                <a:off x="6141350" y="1867500"/>
                <a:ext cx="615300" cy="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B4A7D6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sp>
          <p:nvSpPr>
            <p:cNvPr id="16" name="Google Shape;259;p14">
              <a:extLst>
                <a:ext uri="{FF2B5EF4-FFF2-40B4-BE49-F238E27FC236}">
                  <a16:creationId xmlns:a16="http://schemas.microsoft.com/office/drawing/2014/main" id="{1D6A5BF2-70C9-203D-432C-116A25F3BD14}"/>
                </a:ext>
              </a:extLst>
            </p:cNvPr>
            <p:cNvSpPr/>
            <p:nvPr/>
          </p:nvSpPr>
          <p:spPr>
            <a:xfrm>
              <a:off x="5715596" y="2064026"/>
              <a:ext cx="167350" cy="790677"/>
            </a:xfrm>
            <a:custGeom>
              <a:avLst/>
              <a:gdLst/>
              <a:ahLst/>
              <a:cxnLst/>
              <a:rect l="l" t="t" r="r" b="b"/>
              <a:pathLst>
                <a:path w="8708" h="42237" extrusionOk="0">
                  <a:moveTo>
                    <a:pt x="0" y="0"/>
                  </a:moveTo>
                  <a:cubicBezTo>
                    <a:pt x="1451" y="3331"/>
                    <a:pt x="8708" y="12947"/>
                    <a:pt x="8708" y="19986"/>
                  </a:cubicBezTo>
                  <a:cubicBezTo>
                    <a:pt x="8708" y="27026"/>
                    <a:pt x="1451" y="38529"/>
                    <a:pt x="0" y="42237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stealth" w="med" len="med"/>
              <a:tailEnd type="stealth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E25FD98-974C-C9F8-3DD2-E4BB73081B12}"/>
                </a:ext>
              </a:extLst>
            </p:cNvPr>
            <p:cNvSpPr txBox="1"/>
            <p:nvPr/>
          </p:nvSpPr>
          <p:spPr>
            <a:xfrm>
              <a:off x="927560" y="2043867"/>
              <a:ext cx="49463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2400" dirty="0">
                  <a:solidFill>
                    <a:schemeClr val="accent1">
                      <a:lumMod val="50000"/>
                    </a:schemeClr>
                  </a:solidFill>
                </a:rPr>
                <a:t>«Алёнка» – 18 р.</a:t>
              </a:r>
            </a:p>
            <a:p>
              <a:pPr algn="just"/>
              <a:r>
                <a:rPr lang="ru-RU" sz="2400" dirty="0">
                  <a:solidFill>
                    <a:schemeClr val="accent1">
                      <a:lumMod val="50000"/>
                    </a:schemeClr>
                  </a:solidFill>
                </a:rPr>
                <a:t>Чупа-чупс – ?, на 12 р. </a:t>
              </a:r>
              <a:r>
                <a:rPr lang="en-US" sz="2400" dirty="0">
                  <a:solidFill>
                    <a:schemeClr val="accent1">
                      <a:lumMod val="50000"/>
                    </a:schemeClr>
                  </a:solidFill>
                </a:rPr>
                <a:t>&lt;</a:t>
              </a:r>
              <a:r>
                <a:rPr lang="ru-RU" sz="2400" dirty="0">
                  <a:solidFill>
                    <a:schemeClr val="accent1">
                      <a:lumMod val="50000"/>
                    </a:schemeClr>
                  </a:solidFill>
                </a:rPr>
                <a:t>, чем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060D760-DD2E-CD14-5A78-D8805D82FF85}"/>
              </a:ext>
            </a:extLst>
          </p:cNvPr>
          <p:cNvSpPr txBox="1"/>
          <p:nvPr/>
        </p:nvSpPr>
        <p:spPr>
          <a:xfrm>
            <a:off x="5176984" y="2198798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во ? раз</a:t>
            </a:r>
          </a:p>
        </p:txBody>
      </p:sp>
      <p:grpSp>
        <p:nvGrpSpPr>
          <p:cNvPr id="21" name="Google Shape;254;p14">
            <a:extLst>
              <a:ext uri="{FF2B5EF4-FFF2-40B4-BE49-F238E27FC236}">
                <a16:creationId xmlns:a16="http://schemas.microsoft.com/office/drawing/2014/main" id="{264C337B-7448-5AEF-DB45-94DE793B1267}"/>
              </a:ext>
            </a:extLst>
          </p:cNvPr>
          <p:cNvGrpSpPr/>
          <p:nvPr/>
        </p:nvGrpSpPr>
        <p:grpSpPr>
          <a:xfrm>
            <a:off x="9109773" y="2133882"/>
            <a:ext cx="1724585" cy="529920"/>
            <a:chOff x="5420175" y="1129800"/>
            <a:chExt cx="1336475" cy="737700"/>
          </a:xfrm>
        </p:grpSpPr>
        <p:cxnSp>
          <p:nvCxnSpPr>
            <p:cNvPr id="24" name="Google Shape;255;p14">
              <a:extLst>
                <a:ext uri="{FF2B5EF4-FFF2-40B4-BE49-F238E27FC236}">
                  <a16:creationId xmlns:a16="http://schemas.microsoft.com/office/drawing/2014/main" id="{B92A7A00-09AB-92E9-1F72-7A7BB1F12058}"/>
                </a:ext>
              </a:extLst>
            </p:cNvPr>
            <p:cNvCxnSpPr/>
            <p:nvPr/>
          </p:nvCxnSpPr>
          <p:spPr>
            <a:xfrm rot="10800000">
              <a:off x="5420175" y="1144275"/>
              <a:ext cx="1336200" cy="0"/>
            </a:xfrm>
            <a:prstGeom prst="straightConnector1">
              <a:avLst/>
            </a:prstGeom>
            <a:noFill/>
            <a:ln w="28575" cap="flat" cmpd="sng">
              <a:solidFill>
                <a:srgbClr val="B4A7D6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25" name="Google Shape;256;p14">
              <a:extLst>
                <a:ext uri="{FF2B5EF4-FFF2-40B4-BE49-F238E27FC236}">
                  <a16:creationId xmlns:a16="http://schemas.microsoft.com/office/drawing/2014/main" id="{8370CE5A-9C65-EE6B-09E0-D084C52095E2}"/>
                </a:ext>
              </a:extLst>
            </p:cNvPr>
            <p:cNvCxnSpPr/>
            <p:nvPr/>
          </p:nvCxnSpPr>
          <p:spPr>
            <a:xfrm>
              <a:off x="6742425" y="1129800"/>
              <a:ext cx="0" cy="737700"/>
            </a:xfrm>
            <a:prstGeom prst="straightConnector1">
              <a:avLst/>
            </a:prstGeom>
            <a:noFill/>
            <a:ln w="28575" cap="flat" cmpd="sng">
              <a:solidFill>
                <a:srgbClr val="B4A7D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" name="Google Shape;257;p14">
              <a:extLst>
                <a:ext uri="{FF2B5EF4-FFF2-40B4-BE49-F238E27FC236}">
                  <a16:creationId xmlns:a16="http://schemas.microsoft.com/office/drawing/2014/main" id="{8FB6D614-327C-955F-3E0D-AED251F800D7}"/>
                </a:ext>
              </a:extLst>
            </p:cNvPr>
            <p:cNvCxnSpPr/>
            <p:nvPr/>
          </p:nvCxnSpPr>
          <p:spPr>
            <a:xfrm>
              <a:off x="6141350" y="1867500"/>
              <a:ext cx="615300" cy="0"/>
            </a:xfrm>
            <a:prstGeom prst="straightConnector1">
              <a:avLst/>
            </a:prstGeom>
            <a:noFill/>
            <a:ln w="28575" cap="flat" cmpd="sng">
              <a:solidFill>
                <a:srgbClr val="B4A7D6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2" name="Google Shape;259;p14">
            <a:extLst>
              <a:ext uri="{FF2B5EF4-FFF2-40B4-BE49-F238E27FC236}">
                <a16:creationId xmlns:a16="http://schemas.microsoft.com/office/drawing/2014/main" id="{E67E3BA1-FF91-0F8E-A1AE-C7F5E1D41CF5}"/>
              </a:ext>
            </a:extLst>
          </p:cNvPr>
          <p:cNvSpPr/>
          <p:nvPr/>
        </p:nvSpPr>
        <p:spPr>
          <a:xfrm>
            <a:off x="10956993" y="1988127"/>
            <a:ext cx="167350" cy="790677"/>
          </a:xfrm>
          <a:custGeom>
            <a:avLst/>
            <a:gdLst/>
            <a:ahLst/>
            <a:cxnLst/>
            <a:rect l="l" t="t" r="r" b="b"/>
            <a:pathLst>
              <a:path w="8708" h="42237" extrusionOk="0">
                <a:moveTo>
                  <a:pt x="0" y="0"/>
                </a:moveTo>
                <a:cubicBezTo>
                  <a:pt x="1451" y="3331"/>
                  <a:pt x="8708" y="12947"/>
                  <a:pt x="8708" y="19986"/>
                </a:cubicBezTo>
                <a:cubicBezTo>
                  <a:pt x="8708" y="27026"/>
                  <a:pt x="1451" y="38529"/>
                  <a:pt x="0" y="42237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solid"/>
            <a:round/>
            <a:headEnd type="stealth" w="med" len="med"/>
            <a:tailEnd type="stealth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7775E29-96B3-1AF3-3F10-905B70B54AF6}"/>
              </a:ext>
            </a:extLst>
          </p:cNvPr>
          <p:cNvSpPr txBox="1"/>
          <p:nvPr/>
        </p:nvSpPr>
        <p:spPr>
          <a:xfrm>
            <a:off x="6569987" y="2008286"/>
            <a:ext cx="4946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Персик – 30 р.</a:t>
            </a:r>
          </a:p>
          <a:p>
            <a:pPr algn="just"/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Яблоко – ?, на 15 р.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&lt;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, чем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43BF7C7-58AE-58C9-4ECE-33E734EF1DD4}"/>
              </a:ext>
            </a:extLst>
          </p:cNvPr>
          <p:cNvSpPr txBox="1"/>
          <p:nvPr/>
        </p:nvSpPr>
        <p:spPr>
          <a:xfrm>
            <a:off x="11068770" y="2144279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во ? раз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7B1CEBF5-D923-FDD0-F97A-262664EBD977}"/>
              </a:ext>
            </a:extLst>
          </p:cNvPr>
          <p:cNvSpPr/>
          <p:nvPr/>
        </p:nvSpPr>
        <p:spPr>
          <a:xfrm>
            <a:off x="1855008" y="1097804"/>
            <a:ext cx="8569046" cy="5498770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Оцените свою работу</a:t>
            </a:r>
          </a:p>
          <a:p>
            <a:pPr marL="365125" indent="84138"/>
            <a:r>
              <a:rPr lang="ru-RU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Словесная модель задачи:</a:t>
            </a:r>
          </a:p>
          <a:p>
            <a:pPr marL="449263"/>
            <a:r>
              <a:rPr lang="ru-RU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1 б. – составлена верно;</a:t>
            </a:r>
          </a:p>
          <a:p>
            <a:pPr marL="449263"/>
            <a:r>
              <a:rPr lang="ru-RU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0 б. – допущена ошибка  или модель не составлена.</a:t>
            </a:r>
          </a:p>
          <a:p>
            <a:pPr marL="449263"/>
            <a:r>
              <a:rPr lang="ru-RU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Решение задачи:</a:t>
            </a:r>
          </a:p>
          <a:p>
            <a:pPr marL="449263"/>
            <a:r>
              <a:rPr lang="ru-RU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2 б. –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последовательность действий верная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, получен верный ответ; </a:t>
            </a:r>
          </a:p>
          <a:p>
            <a:pPr marL="449263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1 б.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- 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последовательность действий верная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но допущена одна арифметическая ошибка;</a:t>
            </a:r>
          </a:p>
          <a:p>
            <a:pPr marL="449263"/>
            <a:r>
              <a:rPr lang="ru-RU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0 б. -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нарушена последовательность действий, или допущено более одной арифметической ошибки.</a:t>
            </a:r>
          </a:p>
          <a:p>
            <a:pPr marL="449263"/>
            <a:r>
              <a:rPr lang="ru-RU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 ___________________</a:t>
            </a:r>
          </a:p>
          <a:p>
            <a:pPr marL="449263"/>
            <a:r>
              <a:rPr lang="ru-RU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3 балла –     «5»</a:t>
            </a:r>
          </a:p>
          <a:p>
            <a:pPr marL="449263"/>
            <a:r>
              <a:rPr lang="ru-RU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2 балла –     «4»</a:t>
            </a:r>
          </a:p>
          <a:p>
            <a:pPr marL="449263"/>
            <a:r>
              <a:rPr lang="ru-RU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1 балл –       «3»</a:t>
            </a:r>
          </a:p>
          <a:p>
            <a:pPr marL="449263"/>
            <a:r>
              <a:rPr lang="ru-RU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0 баллов -    «2»</a:t>
            </a:r>
          </a:p>
        </p:txBody>
      </p:sp>
    </p:spTree>
    <p:extLst>
      <p:ext uri="{BB962C8B-B14F-4D97-AF65-F5344CB8AC3E}">
        <p14:creationId xmlns:p14="http://schemas.microsoft.com/office/powerpoint/2010/main" val="1903792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A4487-06F7-5C51-C8EB-D7C364148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FF3019F-6E9B-B0C1-EA75-F54EC919075F}"/>
              </a:ext>
            </a:extLst>
          </p:cNvPr>
          <p:cNvSpPr/>
          <p:nvPr/>
        </p:nvSpPr>
        <p:spPr>
          <a:xfrm>
            <a:off x="-1" y="0"/>
            <a:ext cx="12192001" cy="133285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Тема урока: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Стоимость (единицы — рубль, копейка); установление отношения «дороже/дешевле на/в»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620B115-E5EB-5F60-1A1A-0EF1DA994F9A}"/>
              </a:ext>
            </a:extLst>
          </p:cNvPr>
          <p:cNvSpPr/>
          <p:nvPr/>
        </p:nvSpPr>
        <p:spPr bwMode="auto">
          <a:xfrm>
            <a:off x="3907275" y="1588997"/>
            <a:ext cx="3831498" cy="46166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  <a:t>План работы на уроке: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1D43364-0A00-2156-BEEF-E322DCEB18EE}"/>
              </a:ext>
            </a:extLst>
          </p:cNvPr>
          <p:cNvSpPr/>
          <p:nvPr/>
        </p:nvSpPr>
        <p:spPr bwMode="auto">
          <a:xfrm>
            <a:off x="2520773" y="2382984"/>
            <a:ext cx="7580460" cy="83099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Вспомнить, что такое стоимость, соотношение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рубля и копейки.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AC326DF-90BF-937C-371E-9D2EF826B62E}"/>
              </a:ext>
            </a:extLst>
          </p:cNvPr>
          <p:cNvSpPr/>
          <p:nvPr/>
        </p:nvSpPr>
        <p:spPr bwMode="auto">
          <a:xfrm>
            <a:off x="2520773" y="3802446"/>
            <a:ext cx="7580460" cy="46166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Устанавливать отношения «дороже/дешевле 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на /</a:t>
            </a: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в</a:t>
            </a: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».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55D1BE9-08B4-590C-14FB-E79273EF3B44}"/>
              </a:ext>
            </a:extLst>
          </p:cNvPr>
          <p:cNvSpPr/>
          <p:nvPr/>
        </p:nvSpPr>
        <p:spPr bwMode="auto">
          <a:xfrm>
            <a:off x="2520773" y="5037486"/>
            <a:ext cx="7471970" cy="46166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Применять знания в решении задач.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id="{D2A1816A-E21F-3E49-D9FF-98F7BBBFA6B1}"/>
                  </a:ext>
                </a:extLst>
              </p14:cNvPr>
              <p14:cNvContentPartPr/>
              <p14:nvPr/>
            </p14:nvContentPartPr>
            <p14:xfrm>
              <a:off x="13235009" y="3192279"/>
              <a:ext cx="360" cy="360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D2A1816A-E21F-3E49-D9FF-98F7BBBFA6B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217369" y="317427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Рукописный ввод 9">
                <a:extLst>
                  <a:ext uri="{FF2B5EF4-FFF2-40B4-BE49-F238E27FC236}">
                    <a16:creationId xmlns:a16="http://schemas.microsoft.com/office/drawing/2014/main" id="{A1784B34-69C0-6BA1-AC63-967837576E93}"/>
                  </a:ext>
                </a:extLst>
              </p14:cNvPr>
              <p14:cNvContentPartPr/>
              <p14:nvPr/>
            </p14:nvContentPartPr>
            <p14:xfrm>
              <a:off x="10302995" y="2435652"/>
              <a:ext cx="650098" cy="661759"/>
            </p14:xfrm>
          </p:contentPart>
        </mc:Choice>
        <mc:Fallback xmlns="">
          <p:pic>
            <p:nvPicPr>
              <p:cNvPr id="10" name="Рукописный ввод 9">
                <a:extLst>
                  <a:ext uri="{FF2B5EF4-FFF2-40B4-BE49-F238E27FC236}">
                    <a16:creationId xmlns:a16="http://schemas.microsoft.com/office/drawing/2014/main" id="{A1784B34-69C0-6BA1-AC63-967837576E9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284997" y="2417660"/>
                <a:ext cx="685735" cy="697384"/>
              </a:xfrm>
              <a:prstGeom prst="rect">
                <a:avLst/>
              </a:prstGeom>
            </p:spPr>
          </p:pic>
        </mc:Fallback>
      </mc:AlternateContent>
      <p:pic>
        <p:nvPicPr>
          <p:cNvPr id="11" name="Рисунок 10" descr="Значок 1 контур">
            <a:extLst>
              <a:ext uri="{FF2B5EF4-FFF2-40B4-BE49-F238E27FC236}">
                <a16:creationId xmlns:a16="http://schemas.microsoft.com/office/drawing/2014/main" id="{434DA0DC-F6D4-B8E3-C932-B9E052C9E9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0490" y="2532865"/>
            <a:ext cx="681116" cy="681116"/>
          </a:xfrm>
          <a:prstGeom prst="rect">
            <a:avLst/>
          </a:prstGeom>
        </p:spPr>
      </p:pic>
      <p:pic>
        <p:nvPicPr>
          <p:cNvPr id="12" name="Рисунок 11" descr="Значок контур">
            <a:extLst>
              <a:ext uri="{FF2B5EF4-FFF2-40B4-BE49-F238E27FC236}">
                <a16:creationId xmlns:a16="http://schemas.microsoft.com/office/drawing/2014/main" id="{75405E24-225B-0BD2-73D0-3B4BD10545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81264" y="3802446"/>
            <a:ext cx="681115" cy="681115"/>
          </a:xfrm>
          <a:prstGeom prst="rect">
            <a:avLst/>
          </a:prstGeom>
        </p:spPr>
      </p:pic>
      <p:pic>
        <p:nvPicPr>
          <p:cNvPr id="13" name="Рисунок 12" descr="Значок 3 контур">
            <a:extLst>
              <a:ext uri="{FF2B5EF4-FFF2-40B4-BE49-F238E27FC236}">
                <a16:creationId xmlns:a16="http://schemas.microsoft.com/office/drawing/2014/main" id="{3C146DDC-9E4B-93BC-C4B0-92B4DC7134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81264" y="5037486"/>
            <a:ext cx="702664" cy="70266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Рукописный ввод 7">
                <a:extLst>
                  <a:ext uri="{FF2B5EF4-FFF2-40B4-BE49-F238E27FC236}">
                    <a16:creationId xmlns:a16="http://schemas.microsoft.com/office/drawing/2014/main" id="{67E43FCD-B199-E418-533D-57AA5708D274}"/>
                  </a:ext>
                </a:extLst>
              </p14:cNvPr>
              <p14:cNvContentPartPr/>
              <p14:nvPr/>
            </p14:nvContentPartPr>
            <p14:xfrm>
              <a:off x="10302218" y="3602124"/>
              <a:ext cx="650875" cy="661987"/>
            </p14:xfrm>
          </p:contentPart>
        </mc:Choice>
        <mc:Fallback xmlns="">
          <p:pic>
            <p:nvPicPr>
              <p:cNvPr id="8" name="Рукописный ввод 7">
                <a:extLst>
                  <a:ext uri="{FF2B5EF4-FFF2-40B4-BE49-F238E27FC236}">
                    <a16:creationId xmlns:a16="http://schemas.microsoft.com/office/drawing/2014/main" id="{67E43FCD-B199-E418-533D-57AA5708D274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284198" y="3584125"/>
                <a:ext cx="686554" cy="69762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9" name="Рукописный ввод 8">
                <a:extLst>
                  <a:ext uri="{FF2B5EF4-FFF2-40B4-BE49-F238E27FC236}">
                    <a16:creationId xmlns:a16="http://schemas.microsoft.com/office/drawing/2014/main" id="{C03190DD-AE91-5894-FD67-14062D9C682E}"/>
                  </a:ext>
                </a:extLst>
              </p14:cNvPr>
              <p14:cNvContentPartPr/>
              <p14:nvPr/>
            </p14:nvContentPartPr>
            <p14:xfrm>
              <a:off x="10302217" y="4937324"/>
              <a:ext cx="650875" cy="661987"/>
            </p14:xfrm>
          </p:contentPart>
        </mc:Choice>
        <mc:Fallback xmlns="">
          <p:pic>
            <p:nvPicPr>
              <p:cNvPr id="9" name="Рукописный ввод 8">
                <a:extLst>
                  <a:ext uri="{FF2B5EF4-FFF2-40B4-BE49-F238E27FC236}">
                    <a16:creationId xmlns:a16="http://schemas.microsoft.com/office/drawing/2014/main" id="{C03190DD-AE91-5894-FD67-14062D9C682E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284197" y="4919325"/>
                <a:ext cx="686554" cy="69762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88153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2DAAA-2BE6-87C2-7BD7-CBFB743DC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F6D8B8EB-455A-ECAF-6944-A9DF868119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8173249"/>
              </p:ext>
            </p:extLst>
          </p:nvPr>
        </p:nvGraphicFramePr>
        <p:xfrm>
          <a:off x="692761" y="1770681"/>
          <a:ext cx="10806477" cy="331663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677008">
                  <a:extLst>
                    <a:ext uri="{9D8B030D-6E8A-4147-A177-3AD203B41FA5}">
                      <a16:colId xmlns:a16="http://schemas.microsoft.com/office/drawing/2014/main" val="4114313080"/>
                    </a:ext>
                  </a:extLst>
                </a:gridCol>
                <a:gridCol w="4303352">
                  <a:extLst>
                    <a:ext uri="{9D8B030D-6E8A-4147-A177-3AD203B41FA5}">
                      <a16:colId xmlns:a16="http://schemas.microsoft.com/office/drawing/2014/main" val="1068060961"/>
                    </a:ext>
                  </a:extLst>
                </a:gridCol>
                <a:gridCol w="2826117">
                  <a:extLst>
                    <a:ext uri="{9D8B030D-6E8A-4147-A177-3AD203B41FA5}">
                      <a16:colId xmlns:a16="http://schemas.microsoft.com/office/drawing/2014/main" val="2945333323"/>
                    </a:ext>
                  </a:extLst>
                </a:gridCol>
              </a:tblGrid>
              <a:tr h="92128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  <a:latin typeface="+mn-lt"/>
                        </a:rPr>
                        <a:t>Знаю: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Хочу узнать: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Узнал: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610339"/>
                  </a:ext>
                </a:extLst>
              </a:tr>
              <a:tr h="79845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F497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Стоимость</a:t>
                      </a: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– это </a:t>
                      </a: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1D35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сумма денег, необходимая для покупки товара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F497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как устанавливать отношения «дороже/дешевле на/в»   </a:t>
                      </a:r>
                    </a:p>
                    <a:p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7249252"/>
                  </a:ext>
                </a:extLst>
              </a:tr>
              <a:tr h="798450">
                <a:tc vMerge="1"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1663392"/>
                  </a:ext>
                </a:extLst>
              </a:tr>
              <a:tr h="7984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F497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1 р. = 100 к.</a:t>
                      </a:r>
                    </a:p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6723504"/>
                  </a:ext>
                </a:extLst>
              </a:tr>
            </a:tbl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3412B25-F811-5D1A-789E-5F449318730A}"/>
              </a:ext>
            </a:extLst>
          </p:cNvPr>
          <p:cNvSpPr/>
          <p:nvPr/>
        </p:nvSpPr>
        <p:spPr>
          <a:xfrm>
            <a:off x="-1" y="0"/>
            <a:ext cx="12192001" cy="133285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265F66-CD5B-2B32-C1DD-3958F958B27F}"/>
              </a:ext>
            </a:extLst>
          </p:cNvPr>
          <p:cNvSpPr txBox="1"/>
          <p:nvPr/>
        </p:nvSpPr>
        <p:spPr>
          <a:xfrm>
            <a:off x="1044560" y="127818"/>
            <a:ext cx="10536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Тема урока: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Стоимость (единицы — рубль, копейка); установление отношения «дороже/дешевле на/в»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 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7C6D0F-02C6-76B3-75BC-ED1CA8386A75}"/>
              </a:ext>
            </a:extLst>
          </p:cNvPr>
          <p:cNvSpPr txBox="1"/>
          <p:nvPr/>
        </p:nvSpPr>
        <p:spPr>
          <a:xfrm>
            <a:off x="692760" y="5525146"/>
            <a:ext cx="108886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tabLst>
                <a:tab pos="901700" algn="l"/>
              </a:tabLst>
              <a:defRPr/>
            </a:pPr>
            <a:r>
              <a:rPr lang="ru-RU" sz="3200" b="1" dirty="0">
                <a:solidFill>
                  <a:srgbClr val="FF0000"/>
                </a:solidFill>
              </a:rPr>
              <a:t>Цель:</a:t>
            </a:r>
            <a:r>
              <a:rPr lang="ru-RU" sz="3200" dirty="0">
                <a:solidFill>
                  <a:srgbClr val="FF0000"/>
                </a:solidFill>
              </a:rPr>
              <a:t> ты научишься сравнивать величины, устанавливая между ними  соотношение «больше или меньше</a:t>
            </a:r>
            <a:r>
              <a:rPr lang="ru-RU" sz="3200" b="1" dirty="0">
                <a:solidFill>
                  <a:srgbClr val="FF0000"/>
                </a:solidFill>
              </a:rPr>
              <a:t> на </a:t>
            </a:r>
            <a:r>
              <a:rPr lang="ru-RU" sz="3200" dirty="0">
                <a:solidFill>
                  <a:srgbClr val="FF0000"/>
                </a:solidFill>
              </a:rPr>
              <a:t>или </a:t>
            </a:r>
            <a:r>
              <a:rPr lang="ru-RU" sz="3200" b="1" dirty="0">
                <a:solidFill>
                  <a:srgbClr val="FF0000"/>
                </a:solidFill>
              </a:rPr>
              <a:t>в</a:t>
            </a:r>
            <a:r>
              <a:rPr lang="ru-RU" sz="3200" dirty="0">
                <a:solidFill>
                  <a:srgbClr val="FF0000"/>
                </a:solidFill>
              </a:rPr>
              <a:t>»  </a:t>
            </a:r>
          </a:p>
        </p:txBody>
      </p:sp>
    </p:spTree>
    <p:extLst>
      <p:ext uri="{BB962C8B-B14F-4D97-AF65-F5344CB8AC3E}">
        <p14:creationId xmlns:p14="http://schemas.microsoft.com/office/powerpoint/2010/main" val="23356362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68314-6DE9-8CCB-0FA1-547AD2E30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45857BFB-AD06-9322-D8E4-AE3786CCD5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432307"/>
              </p:ext>
            </p:extLst>
          </p:nvPr>
        </p:nvGraphicFramePr>
        <p:xfrm>
          <a:off x="692761" y="1770681"/>
          <a:ext cx="10806477" cy="357304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677008">
                  <a:extLst>
                    <a:ext uri="{9D8B030D-6E8A-4147-A177-3AD203B41FA5}">
                      <a16:colId xmlns:a16="http://schemas.microsoft.com/office/drawing/2014/main" val="4114313080"/>
                    </a:ext>
                  </a:extLst>
                </a:gridCol>
                <a:gridCol w="4303352">
                  <a:extLst>
                    <a:ext uri="{9D8B030D-6E8A-4147-A177-3AD203B41FA5}">
                      <a16:colId xmlns:a16="http://schemas.microsoft.com/office/drawing/2014/main" val="1068060961"/>
                    </a:ext>
                  </a:extLst>
                </a:gridCol>
                <a:gridCol w="2826117">
                  <a:extLst>
                    <a:ext uri="{9D8B030D-6E8A-4147-A177-3AD203B41FA5}">
                      <a16:colId xmlns:a16="http://schemas.microsoft.com/office/drawing/2014/main" val="2945333323"/>
                    </a:ext>
                  </a:extLst>
                </a:gridCol>
              </a:tblGrid>
              <a:tr h="92128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  <a:latin typeface="+mn-lt"/>
                        </a:rPr>
                        <a:t>Знаю: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Хочу узнать: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Узнал: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610339"/>
                  </a:ext>
                </a:extLst>
              </a:tr>
              <a:tr h="15969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F497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Стоимость</a:t>
                      </a: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– это </a:t>
                      </a: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1D35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сумма денег, необходимая для покупки товара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F497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как устанавливать отношения «дороже/дешевле на/в»   </a:t>
                      </a:r>
                    </a:p>
                    <a:p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rgbClr val="002060"/>
                          </a:solidFill>
                        </a:rPr>
                        <a:t>как сравнивать величины, устанавливая между ними  соотношение «больше или меньше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</a:rPr>
                        <a:t> на 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</a:rPr>
                        <a:t>или 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</a:rPr>
                        <a:t>в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</a:rPr>
                        <a:t>»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7249252"/>
                  </a:ext>
                </a:extLst>
              </a:tr>
              <a:tr h="7984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F497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1 р. = 100 к.</a:t>
                      </a:r>
                    </a:p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6723504"/>
                  </a:ext>
                </a:extLst>
              </a:tr>
            </a:tbl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97792A0-9C8E-6B27-8204-C8DBDE502B99}"/>
              </a:ext>
            </a:extLst>
          </p:cNvPr>
          <p:cNvSpPr/>
          <p:nvPr/>
        </p:nvSpPr>
        <p:spPr>
          <a:xfrm>
            <a:off x="-1" y="0"/>
            <a:ext cx="12192001" cy="133285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00DAC0-E0A7-CA1B-C778-739BD747A8CD}"/>
              </a:ext>
            </a:extLst>
          </p:cNvPr>
          <p:cNvSpPr txBox="1"/>
          <p:nvPr/>
        </p:nvSpPr>
        <p:spPr>
          <a:xfrm>
            <a:off x="1044560" y="127818"/>
            <a:ext cx="10536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Тема урока: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Стоимость (единицы — рубль, копейка); установление отношения «дороже/дешевле на/в»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 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1090E2-B0E9-D17B-A55F-A9450DBB207A}"/>
              </a:ext>
            </a:extLst>
          </p:cNvPr>
          <p:cNvSpPr txBox="1"/>
          <p:nvPr/>
        </p:nvSpPr>
        <p:spPr>
          <a:xfrm>
            <a:off x="692760" y="5525146"/>
            <a:ext cx="108886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tabLst>
                <a:tab pos="901700" algn="l"/>
              </a:tabLst>
              <a:defRPr/>
            </a:pPr>
            <a:r>
              <a:rPr lang="ru-RU" sz="3200" b="1" dirty="0">
                <a:solidFill>
                  <a:srgbClr val="FF0000"/>
                </a:solidFill>
              </a:rPr>
              <a:t>Цель:</a:t>
            </a:r>
            <a:r>
              <a:rPr lang="ru-RU" sz="3200" dirty="0">
                <a:solidFill>
                  <a:srgbClr val="FF0000"/>
                </a:solidFill>
              </a:rPr>
              <a:t> ты научишься сравнивать величины, устанавливая между ними  соотношение «больше или меньше</a:t>
            </a:r>
            <a:r>
              <a:rPr lang="ru-RU" sz="3200" b="1" dirty="0">
                <a:solidFill>
                  <a:srgbClr val="FF0000"/>
                </a:solidFill>
              </a:rPr>
              <a:t> на </a:t>
            </a:r>
            <a:r>
              <a:rPr lang="ru-RU" sz="3200" dirty="0">
                <a:solidFill>
                  <a:srgbClr val="FF0000"/>
                </a:solidFill>
              </a:rPr>
              <a:t>или </a:t>
            </a:r>
            <a:r>
              <a:rPr lang="ru-RU" sz="3200" b="1" dirty="0">
                <a:solidFill>
                  <a:srgbClr val="FF0000"/>
                </a:solidFill>
              </a:rPr>
              <a:t>в</a:t>
            </a:r>
            <a:r>
              <a:rPr lang="ru-RU" sz="3200" dirty="0">
                <a:solidFill>
                  <a:srgbClr val="FF0000"/>
                </a:solidFill>
              </a:rPr>
              <a:t>»  </a:t>
            </a:r>
          </a:p>
        </p:txBody>
      </p:sp>
    </p:spTree>
    <p:extLst>
      <p:ext uri="{BB962C8B-B14F-4D97-AF65-F5344CB8AC3E}">
        <p14:creationId xmlns:p14="http://schemas.microsoft.com/office/powerpoint/2010/main" val="17317739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E3F2B-49C8-8213-24C5-156B77ECE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568E32A-6DC9-01B9-8F90-2D8A6E4449BA}"/>
              </a:ext>
            </a:extLst>
          </p:cNvPr>
          <p:cNvSpPr/>
          <p:nvPr/>
        </p:nvSpPr>
        <p:spPr>
          <a:xfrm>
            <a:off x="-1" y="0"/>
            <a:ext cx="12192001" cy="79041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/>
              <a:t>Отметка в дневнике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F944EB2-60CD-5AD5-6653-5CAFE76FD4D5}"/>
              </a:ext>
            </a:extLst>
          </p:cNvPr>
          <p:cNvSpPr/>
          <p:nvPr/>
        </p:nvSpPr>
        <p:spPr>
          <a:xfrm>
            <a:off x="711704" y="1002523"/>
            <a:ext cx="4691609" cy="2643447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rgbClr val="002060"/>
                </a:solidFill>
                <a:cs typeface="Times New Roman" panose="02020603050405020304" pitchFamily="18" charset="0"/>
              </a:rPr>
              <a:t>ОТВЕТ НА УРОКЕ</a:t>
            </a:r>
          </a:p>
          <a:p>
            <a:pPr algn="ctr"/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Дать развернутый ответ на вопрос</a:t>
            </a:r>
            <a:endParaRPr lang="ru-RU" sz="20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Тема раскрыта полностью, приведены аргументы   –    </a:t>
            </a:r>
            <a:r>
              <a:rPr lang="ru-RU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 «5»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Тема раскрыта частично, приведены аргументы   –     </a:t>
            </a:r>
            <a:r>
              <a:rPr lang="ru-RU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«4»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Тема раскрыта частично, аргументы отсутствуют -     </a:t>
            </a:r>
            <a:r>
              <a:rPr lang="ru-RU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«3»  </a:t>
            </a:r>
            <a:endParaRPr lang="en-US" sz="20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E5F5A06-D895-C705-F8E9-41D77F33553C}"/>
              </a:ext>
            </a:extLst>
          </p:cNvPr>
          <p:cNvSpPr/>
          <p:nvPr/>
        </p:nvSpPr>
        <p:spPr>
          <a:xfrm>
            <a:off x="711704" y="3830935"/>
            <a:ext cx="4691609" cy="2818254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РАБОТА НА УРОКЕ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Задача № 1 (1) – 2 б.</a:t>
            </a:r>
          </a:p>
          <a:p>
            <a:r>
              <a:rPr lang="ru-RU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Работа с иллюстрацией– 2 б.</a:t>
            </a:r>
          </a:p>
          <a:p>
            <a:r>
              <a:rPr lang="ru-RU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_________________________________</a:t>
            </a:r>
            <a:endParaRPr lang="ru-RU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4 б. –</a:t>
            </a:r>
            <a:r>
              <a:rPr lang="ru-RU" dirty="0">
                <a:solidFill>
                  <a:srgbClr val="FF0000"/>
                </a:solidFill>
                <a:cs typeface="Times New Roman" panose="02020603050405020304" pitchFamily="18" charset="0"/>
              </a:rPr>
              <a:t> «5»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3 б. – </a:t>
            </a:r>
            <a:r>
              <a:rPr lang="ru-RU" dirty="0">
                <a:solidFill>
                  <a:srgbClr val="FF0000"/>
                </a:solidFill>
                <a:cs typeface="Times New Roman" panose="02020603050405020304" pitchFamily="18" charset="0"/>
              </a:rPr>
              <a:t>«4»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2 б. – </a:t>
            </a:r>
            <a:r>
              <a:rPr lang="ru-RU" dirty="0">
                <a:solidFill>
                  <a:srgbClr val="FF0000"/>
                </a:solidFill>
                <a:cs typeface="Times New Roman" panose="02020603050405020304" pitchFamily="18" charset="0"/>
              </a:rPr>
              <a:t>«3»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Меньше2 б. </a:t>
            </a:r>
            <a:r>
              <a:rPr lang="ru-RU" dirty="0">
                <a:solidFill>
                  <a:srgbClr val="FF0000"/>
                </a:solidFill>
                <a:cs typeface="Times New Roman" panose="02020603050405020304" pitchFamily="18" charset="0"/>
              </a:rPr>
              <a:t>– «2»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706E92D-A159-BB26-DC09-783AD07427F9}"/>
              </a:ext>
            </a:extLst>
          </p:cNvPr>
          <p:cNvSpPr/>
          <p:nvPr/>
        </p:nvSpPr>
        <p:spPr>
          <a:xfrm>
            <a:off x="6095999" y="992364"/>
            <a:ext cx="5701543" cy="565682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РЕШЕНИЕ ЗАДАЧИ</a:t>
            </a:r>
          </a:p>
          <a:p>
            <a:pPr marL="365125" indent="84138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Словесная модель задачи:</a:t>
            </a:r>
          </a:p>
          <a:p>
            <a:pPr marL="449263"/>
            <a:r>
              <a:rPr lang="ru-RU" sz="2000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1 б. – составлена верно;</a:t>
            </a:r>
          </a:p>
          <a:p>
            <a:pPr marL="449263"/>
            <a:r>
              <a:rPr lang="ru-RU" sz="2000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0 б. – допущена ошибка  или модель не составлена.</a:t>
            </a:r>
          </a:p>
          <a:p>
            <a:pPr marL="449263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Решение задачи:</a:t>
            </a:r>
          </a:p>
          <a:p>
            <a:pPr marL="449263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2 б. –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последовательность действий верная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, получен верный ответ; </a:t>
            </a:r>
          </a:p>
          <a:p>
            <a:pPr marL="449263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1 б.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- 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последовательность действий верная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 но допущена одна арифметическая ошибка;</a:t>
            </a:r>
          </a:p>
          <a:p>
            <a:pPr marL="449263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0 б. -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 нарушена последовательность действий или допущено более одной арифметической ошибки.</a:t>
            </a:r>
          </a:p>
          <a:p>
            <a:pPr marL="449263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 ___________________</a:t>
            </a:r>
          </a:p>
          <a:p>
            <a:pPr marL="449263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3 балла –     </a:t>
            </a:r>
            <a:r>
              <a:rPr lang="ru-RU" sz="2000" b="1" dirty="0">
                <a:solidFill>
                  <a:srgbClr val="FF0000"/>
                </a:solidFill>
                <a:cs typeface="Times New Roman" panose="02020603050405020304" pitchFamily="18" charset="0"/>
              </a:rPr>
              <a:t>«5»</a:t>
            </a:r>
          </a:p>
          <a:p>
            <a:pPr marL="449263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2 балла –    </a:t>
            </a:r>
            <a:r>
              <a:rPr lang="ru-RU" sz="2000" b="1" dirty="0">
                <a:solidFill>
                  <a:srgbClr val="FF0000"/>
                </a:solidFill>
                <a:cs typeface="Times New Roman" panose="02020603050405020304" pitchFamily="18" charset="0"/>
              </a:rPr>
              <a:t> «4»</a:t>
            </a:r>
          </a:p>
          <a:p>
            <a:pPr marL="449263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1 балл –       </a:t>
            </a:r>
            <a:r>
              <a:rPr lang="ru-RU" sz="2000" b="1" dirty="0">
                <a:solidFill>
                  <a:srgbClr val="FF0000"/>
                </a:solidFill>
                <a:cs typeface="Times New Roman" panose="02020603050405020304" pitchFamily="18" charset="0"/>
              </a:rPr>
              <a:t>«3»</a:t>
            </a:r>
          </a:p>
          <a:p>
            <a:pPr marL="449263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0 баллов -   </a:t>
            </a:r>
            <a:r>
              <a:rPr lang="ru-RU" sz="2000" b="1" dirty="0">
                <a:solidFill>
                  <a:srgbClr val="FF0000"/>
                </a:solidFill>
                <a:cs typeface="Times New Roman" panose="02020603050405020304" pitchFamily="18" charset="0"/>
              </a:rPr>
              <a:t> «2»</a:t>
            </a:r>
          </a:p>
        </p:txBody>
      </p:sp>
    </p:spTree>
    <p:extLst>
      <p:ext uri="{BB962C8B-B14F-4D97-AF65-F5344CB8AC3E}">
        <p14:creationId xmlns:p14="http://schemas.microsoft.com/office/powerpoint/2010/main" val="42901858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74AA533-A33F-C766-BD48-E4FB6420BC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6365" t="48782" r="39288" b="25898"/>
          <a:stretch>
            <a:fillRect/>
          </a:stretch>
        </p:blipFill>
        <p:spPr>
          <a:xfrm>
            <a:off x="584697" y="1760749"/>
            <a:ext cx="3849525" cy="384952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CE5B25-F0E2-28A9-2ADC-910FFF6B84E0}"/>
              </a:ext>
            </a:extLst>
          </p:cNvPr>
          <p:cNvSpPr txBox="1"/>
          <p:nvPr/>
        </p:nvSpPr>
        <p:spPr>
          <a:xfrm>
            <a:off x="4765387" y="3128574"/>
            <a:ext cx="668833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rgbClr val="002060"/>
                </a:solidFill>
              </a:rPr>
              <a:t>Не рви купюры и не рисуй на них.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rgbClr val="002060"/>
                </a:solidFill>
              </a:rPr>
              <a:t>Не бросай монеты, не царапай их.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rgbClr val="002060"/>
                </a:solidFill>
              </a:rPr>
              <a:t>Храни деньги в кошельке или копилке.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rgbClr val="002060"/>
                </a:solidFill>
              </a:rPr>
              <a:t>Деньги – это труд многих людей.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517630-42DE-20F4-A950-A58F44B71047}"/>
              </a:ext>
            </a:extLst>
          </p:cNvPr>
          <p:cNvSpPr txBox="1"/>
          <p:nvPr/>
        </p:nvSpPr>
        <p:spPr>
          <a:xfrm>
            <a:off x="4765387" y="2370619"/>
            <a:ext cx="55990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Бережное отношение к деньгам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4" name="Рукописный ввод 13">
                <a:extLst>
                  <a:ext uri="{FF2B5EF4-FFF2-40B4-BE49-F238E27FC236}">
                    <a16:creationId xmlns:a16="http://schemas.microsoft.com/office/drawing/2014/main" id="{A924D625-941A-8818-505F-379CDC06276D}"/>
                  </a:ext>
                </a:extLst>
              </p14:cNvPr>
              <p14:cNvContentPartPr/>
              <p14:nvPr/>
            </p14:nvContentPartPr>
            <p14:xfrm>
              <a:off x="1802616" y="6633159"/>
              <a:ext cx="573840" cy="31320"/>
            </p14:xfrm>
          </p:contentPart>
        </mc:Choice>
        <mc:Fallback xmlns="">
          <p:pic>
            <p:nvPicPr>
              <p:cNvPr id="14" name="Рукописный ввод 13">
                <a:extLst>
                  <a:ext uri="{FF2B5EF4-FFF2-40B4-BE49-F238E27FC236}">
                    <a16:creationId xmlns:a16="http://schemas.microsoft.com/office/drawing/2014/main" id="{A924D625-941A-8818-505F-379CDC06276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739616" y="6570159"/>
                <a:ext cx="699480" cy="15696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B667B5FA-25BA-DD83-8809-B72C7A78A3BF}"/>
              </a:ext>
            </a:extLst>
          </p:cNvPr>
          <p:cNvSpPr txBox="1"/>
          <p:nvPr/>
        </p:nvSpPr>
        <p:spPr>
          <a:xfrm>
            <a:off x="3358343" y="343987"/>
            <a:ext cx="61342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Копейка рубль бережёт.</a:t>
            </a:r>
          </a:p>
        </p:txBody>
      </p:sp>
    </p:spTree>
    <p:extLst>
      <p:ext uri="{BB962C8B-B14F-4D97-AF65-F5344CB8AC3E}">
        <p14:creationId xmlns:p14="http://schemas.microsoft.com/office/powerpoint/2010/main" val="2197913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30DFA22-11E6-DE10-88ED-70842BF4DFA4}"/>
              </a:ext>
            </a:extLst>
          </p:cNvPr>
          <p:cNvSpPr txBox="1"/>
          <p:nvPr/>
        </p:nvSpPr>
        <p:spPr>
          <a:xfrm>
            <a:off x="2724614" y="5371540"/>
            <a:ext cx="6134243" cy="769441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Копейка рубль бережёт.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902FF12-B902-2F88-2E0D-E89E8084CE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569" t="37008" r="26477" b="2423"/>
          <a:stretch>
            <a:fillRect/>
          </a:stretch>
        </p:blipFill>
        <p:spPr>
          <a:xfrm>
            <a:off x="9050672" y="4573457"/>
            <a:ext cx="3141328" cy="228454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385306D-7225-E55E-2F24-CB30C4691E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215" y="269946"/>
            <a:ext cx="5484642" cy="488461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25801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B71FE-4A25-6881-3384-3C47B1DC8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1EEEC51-9974-7655-CDFF-A8BA851E13AC}"/>
              </a:ext>
            </a:extLst>
          </p:cNvPr>
          <p:cNvSpPr/>
          <p:nvPr/>
        </p:nvSpPr>
        <p:spPr>
          <a:xfrm>
            <a:off x="-1" y="0"/>
            <a:ext cx="12192001" cy="118174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Закончи предложение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06580ED-2472-832D-8083-1597A4DD0A32}"/>
              </a:ext>
            </a:extLst>
          </p:cNvPr>
          <p:cNvSpPr/>
          <p:nvPr/>
        </p:nvSpPr>
        <p:spPr>
          <a:xfrm>
            <a:off x="-6" y="1421971"/>
            <a:ext cx="12192001" cy="88340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0" i="0" dirty="0">
                <a:solidFill>
                  <a:srgbClr val="0A0A0A"/>
                </a:solidFill>
                <a:effectLst/>
                <a:latin typeface="Google Sans"/>
              </a:rPr>
              <a:t>  Сегодня я узнал…</a:t>
            </a:r>
            <a:endParaRPr lang="ru-RU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FAA320D-4C6E-501A-35AF-D50ADBFD9C64}"/>
              </a:ext>
            </a:extLst>
          </p:cNvPr>
          <p:cNvSpPr/>
          <p:nvPr/>
        </p:nvSpPr>
        <p:spPr>
          <a:xfrm>
            <a:off x="0" y="2545597"/>
            <a:ext cx="12192001" cy="88340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0" i="0" dirty="0">
                <a:solidFill>
                  <a:srgbClr val="0A0A0A"/>
                </a:solidFill>
                <a:effectLst/>
                <a:latin typeface="Google Sans"/>
              </a:rPr>
              <a:t>  Было интересно…</a:t>
            </a:r>
            <a:endParaRPr lang="ru-RU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4609B88-C8DE-5420-D48C-D25AD5E7DAA6}"/>
              </a:ext>
            </a:extLst>
          </p:cNvPr>
          <p:cNvSpPr/>
          <p:nvPr/>
        </p:nvSpPr>
        <p:spPr>
          <a:xfrm>
            <a:off x="-6" y="3669223"/>
            <a:ext cx="12192001" cy="88340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0" i="0" dirty="0">
                <a:solidFill>
                  <a:srgbClr val="0A0A0A"/>
                </a:solidFill>
                <a:effectLst/>
                <a:latin typeface="Google Sans"/>
              </a:rPr>
              <a:t>  Теперь я могу…</a:t>
            </a:r>
            <a:endParaRPr lang="ru-RU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315A676-C55C-7C52-CB3A-54AE3A824FF0}"/>
              </a:ext>
            </a:extLst>
          </p:cNvPr>
          <p:cNvSpPr/>
          <p:nvPr/>
        </p:nvSpPr>
        <p:spPr>
          <a:xfrm>
            <a:off x="-5" y="4755397"/>
            <a:ext cx="12192001" cy="88340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0" i="0" dirty="0">
                <a:solidFill>
                  <a:srgbClr val="0A0A0A"/>
                </a:solidFill>
                <a:effectLst/>
                <a:latin typeface="Google Sans"/>
              </a:rPr>
              <a:t>  Мне захотелось…</a:t>
            </a:r>
            <a:endParaRPr lang="ru-RU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C505D8E-5B7A-EAAA-5057-AA77660933DB}"/>
              </a:ext>
            </a:extLst>
          </p:cNvPr>
          <p:cNvSpPr/>
          <p:nvPr/>
        </p:nvSpPr>
        <p:spPr>
          <a:xfrm>
            <a:off x="-4" y="5854485"/>
            <a:ext cx="12192001" cy="88340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1800"/>
              </a:lnSpc>
              <a:spcBef>
                <a:spcPts val="750"/>
              </a:spcBef>
              <a:spcAft>
                <a:spcPts val="1200"/>
              </a:spcAft>
            </a:pPr>
            <a:r>
              <a:rPr lang="ru-RU" sz="3600" b="0" i="0" dirty="0">
                <a:solidFill>
                  <a:srgbClr val="0A0A0A"/>
                </a:solidFill>
                <a:effectLst/>
                <a:latin typeface="Google Sans"/>
              </a:rPr>
              <a:t>  Урок мне показался…..(коротким/длинным)</a:t>
            </a:r>
          </a:p>
        </p:txBody>
      </p:sp>
    </p:spTree>
    <p:extLst>
      <p:ext uri="{BB962C8B-B14F-4D97-AF65-F5344CB8AC3E}">
        <p14:creationId xmlns:p14="http://schemas.microsoft.com/office/powerpoint/2010/main" val="2883748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ок апельсиновый восстановленный, для питания детей дошкольного и школьного  возраста (от трех лет и старше), «Вико» | Товары от Роскачества">
            <a:extLst>
              <a:ext uri="{FF2B5EF4-FFF2-40B4-BE49-F238E27FC236}">
                <a16:creationId xmlns:a16="http://schemas.microsoft.com/office/drawing/2014/main" id="{D7B7DAEC-B243-AC0F-C01F-D0591783B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2852" y="5027665"/>
            <a:ext cx="1864743" cy="1719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Сок Добрый апельсин 0,33 литра 24 шт. в уп. - купить по выгодной цене с  доставкой по Москве в интернет-магазине Водовоз.RU">
            <a:extLst>
              <a:ext uri="{FF2B5EF4-FFF2-40B4-BE49-F238E27FC236}">
                <a16:creationId xmlns:a16="http://schemas.microsoft.com/office/drawing/2014/main" id="{F96F3EDF-29D4-79E9-7C23-3C5F6AFE5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200" y="5059592"/>
            <a:ext cx="1382598" cy="163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4F82F951-7F52-38B7-1AE4-83233DA31EC4}"/>
              </a:ext>
            </a:extLst>
          </p:cNvPr>
          <p:cNvGrpSpPr/>
          <p:nvPr/>
        </p:nvGrpSpPr>
        <p:grpSpPr>
          <a:xfrm>
            <a:off x="201304" y="6534360"/>
            <a:ext cx="962640" cy="162720"/>
            <a:chOff x="201304" y="6534360"/>
            <a:chExt cx="962640" cy="162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8" name="Рукописный ввод 7">
                  <a:extLst>
                    <a:ext uri="{FF2B5EF4-FFF2-40B4-BE49-F238E27FC236}">
                      <a16:creationId xmlns:a16="http://schemas.microsoft.com/office/drawing/2014/main" id="{9025EF46-21CF-6125-7A82-ACD81EE95DD0}"/>
                    </a:ext>
                  </a:extLst>
                </p14:cNvPr>
                <p14:cNvContentPartPr/>
                <p14:nvPr/>
              </p14:nvContentPartPr>
              <p14:xfrm>
                <a:off x="201304" y="6534360"/>
                <a:ext cx="962640" cy="142200"/>
              </p14:xfrm>
            </p:contentPart>
          </mc:Choice>
          <mc:Fallback xmlns="">
            <p:pic>
              <p:nvPicPr>
                <p:cNvPr id="4" name="Рукописный ввод 3">
                  <a:extLst>
                    <a:ext uri="{FF2B5EF4-FFF2-40B4-BE49-F238E27FC236}">
                      <a16:creationId xmlns:a16="http://schemas.microsoft.com/office/drawing/2014/main" id="{E3E4C88B-9539-EA10-463D-65652A12866B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65664" y="6498360"/>
                  <a:ext cx="103428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9" name="Рукописный ввод 8">
                  <a:extLst>
                    <a:ext uri="{FF2B5EF4-FFF2-40B4-BE49-F238E27FC236}">
                      <a16:creationId xmlns:a16="http://schemas.microsoft.com/office/drawing/2014/main" id="{C13A838B-EB7B-C31E-1AFC-129B204C882A}"/>
                    </a:ext>
                  </a:extLst>
                </p14:cNvPr>
                <p14:cNvContentPartPr/>
                <p14:nvPr/>
              </p14:nvContentPartPr>
              <p14:xfrm>
                <a:off x="228304" y="6615000"/>
                <a:ext cx="765360" cy="68040"/>
              </p14:xfrm>
            </p:contentPart>
          </mc:Choice>
          <mc:Fallback xmlns="">
            <p:pic>
              <p:nvPicPr>
                <p:cNvPr id="5" name="Рукописный ввод 4">
                  <a:extLst>
                    <a:ext uri="{FF2B5EF4-FFF2-40B4-BE49-F238E27FC236}">
                      <a16:creationId xmlns:a16="http://schemas.microsoft.com/office/drawing/2014/main" id="{6C586AB7-5B76-F613-CD48-A650F28DECE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92664" y="6579000"/>
                  <a:ext cx="83700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0" name="Рукописный ввод 9">
                  <a:extLst>
                    <a:ext uri="{FF2B5EF4-FFF2-40B4-BE49-F238E27FC236}">
                      <a16:creationId xmlns:a16="http://schemas.microsoft.com/office/drawing/2014/main" id="{C368E6D1-C8BB-FEC6-088A-4F0C785C6606}"/>
                    </a:ext>
                  </a:extLst>
                </p14:cNvPr>
                <p14:cNvContentPartPr/>
                <p14:nvPr/>
              </p14:nvContentPartPr>
              <p14:xfrm>
                <a:off x="564184" y="6682320"/>
                <a:ext cx="295200" cy="14760"/>
              </p14:xfrm>
            </p:contentPart>
          </mc:Choice>
          <mc:Fallback xmlns="">
            <p:pic>
              <p:nvPicPr>
                <p:cNvPr id="6" name="Рукописный ввод 5">
                  <a:extLst>
                    <a:ext uri="{FF2B5EF4-FFF2-40B4-BE49-F238E27FC236}">
                      <a16:creationId xmlns:a16="http://schemas.microsoft.com/office/drawing/2014/main" id="{B7B629C1-1155-9999-D625-930C7B11DFCC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528544" y="6646320"/>
                  <a:ext cx="36684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1" name="Рукописный ввод 10">
                  <a:extLst>
                    <a:ext uri="{FF2B5EF4-FFF2-40B4-BE49-F238E27FC236}">
                      <a16:creationId xmlns:a16="http://schemas.microsoft.com/office/drawing/2014/main" id="{82A2AF2D-5861-F949-6A28-76B6E6D147C0}"/>
                    </a:ext>
                  </a:extLst>
                </p14:cNvPr>
                <p14:cNvContentPartPr/>
                <p14:nvPr/>
              </p14:nvContentPartPr>
              <p14:xfrm>
                <a:off x="1061704" y="6588720"/>
                <a:ext cx="360" cy="360"/>
              </p14:xfrm>
            </p:contentPart>
          </mc:Choice>
          <mc:Fallback xmlns="">
            <p:pic>
              <p:nvPicPr>
                <p:cNvPr id="7" name="Рукописный ввод 6">
                  <a:extLst>
                    <a:ext uri="{FF2B5EF4-FFF2-40B4-BE49-F238E27FC236}">
                      <a16:creationId xmlns:a16="http://schemas.microsoft.com/office/drawing/2014/main" id="{A560EB3F-0EBB-A01B-02A3-3E9A637BE490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026064" y="655272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165079B-3C30-1902-64DC-EDF9FF54344A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20727" t="58428" r="23636" b="20956"/>
          <a:stretch>
            <a:fillRect/>
          </a:stretch>
        </p:blipFill>
        <p:spPr>
          <a:xfrm>
            <a:off x="359137" y="2067886"/>
            <a:ext cx="7166678" cy="1493059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42A92BF-C881-00B9-7D3F-184E3731E47B}"/>
              </a:ext>
            </a:extLst>
          </p:cNvPr>
          <p:cNvSpPr/>
          <p:nvPr/>
        </p:nvSpPr>
        <p:spPr>
          <a:xfrm>
            <a:off x="-1" y="0"/>
            <a:ext cx="12192001" cy="118174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Домашнее задание (по выбору)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8FE8B7-2AC6-E161-822C-E1E7C6B850E3}"/>
              </a:ext>
            </a:extLst>
          </p:cNvPr>
          <p:cNvSpPr txBox="1"/>
          <p:nvPr/>
        </p:nvSpPr>
        <p:spPr>
          <a:xfrm>
            <a:off x="756116" y="1445395"/>
            <a:ext cx="52545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Задача № 27, стр. 49 из учебника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9B9BC3-5C9A-A4B0-13ED-402CC055EC8B}"/>
              </a:ext>
            </a:extLst>
          </p:cNvPr>
          <p:cNvSpPr txBox="1"/>
          <p:nvPr/>
        </p:nvSpPr>
        <p:spPr>
          <a:xfrm>
            <a:off x="5006505" y="3974406"/>
            <a:ext cx="8899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Или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0AB097A-C3AD-A5F8-D65B-B1FDE65E462B}"/>
              </a:ext>
            </a:extLst>
          </p:cNvPr>
          <p:cNvSpPr txBox="1"/>
          <p:nvPr/>
        </p:nvSpPr>
        <p:spPr>
          <a:xfrm>
            <a:off x="644669" y="4347812"/>
            <a:ext cx="105968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Пойти в продуктовый магазин, сравнить стоимость апельсинового сока «ВИКО» и такого же пакета сока «ДОБРЫЙ». Узнать, какой сок дороже и на сколько рублей.</a:t>
            </a:r>
          </a:p>
        </p:txBody>
      </p:sp>
    </p:spTree>
    <p:extLst>
      <p:ext uri="{BB962C8B-B14F-4D97-AF65-F5344CB8AC3E}">
        <p14:creationId xmlns:p14="http://schemas.microsoft.com/office/powerpoint/2010/main" val="15981487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C6193-D3DC-3BEA-E195-500BDB780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9E54B92-20B0-6D39-7B96-92F5C40D0DAC}"/>
              </a:ext>
            </a:extLst>
          </p:cNvPr>
          <p:cNvSpPr/>
          <p:nvPr/>
        </p:nvSpPr>
        <p:spPr>
          <a:xfrm>
            <a:off x="260887" y="43180"/>
            <a:ext cx="11745896" cy="4001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Тема: : «Стоимость (единицы — рубль, копейка); установление отношения «дороже/дешевле на/в»  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CD351A-4400-7CA6-323E-F6734C9927AF}"/>
              </a:ext>
            </a:extLst>
          </p:cNvPr>
          <p:cNvSpPr txBox="1"/>
          <p:nvPr/>
        </p:nvSpPr>
        <p:spPr>
          <a:xfrm>
            <a:off x="233182" y="525410"/>
            <a:ext cx="32893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238FE73-89CC-27A3-156F-A9C45E00C529}"/>
              </a:ext>
            </a:extLst>
          </p:cNvPr>
          <p:cNvSpPr/>
          <p:nvPr/>
        </p:nvSpPr>
        <p:spPr>
          <a:xfrm>
            <a:off x="233182" y="976863"/>
            <a:ext cx="11722509" cy="923330"/>
          </a:xfrm>
          <a:prstGeom prst="rect">
            <a:avLst/>
          </a:prstGeom>
          <a:effectLst>
            <a:outerShdw blurRad="50800" dist="38100" dir="2700000" algn="tl" rotWithShape="0">
              <a:schemeClr val="accent6">
                <a:lumMod val="75000"/>
                <a:alpha val="4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Личностные:</a:t>
            </a:r>
          </a:p>
          <a:p>
            <a:pPr marL="257175" indent="-257175" algn="just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применять математику для решения практических задач в повседневной жизни, в том числе при оказании помощи одноклассникам, детям младшего возраста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задачей № 1 (1-й этап), работа с задачей № 1 (2-й этап).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2B5A4A1-BE78-A5AA-C7E5-017A3C4E53F7}"/>
              </a:ext>
            </a:extLst>
          </p:cNvPr>
          <p:cNvSpPr/>
          <p:nvPr/>
        </p:nvSpPr>
        <p:spPr>
          <a:xfrm>
            <a:off x="233182" y="2151258"/>
            <a:ext cx="11722508" cy="2031325"/>
          </a:xfrm>
          <a:prstGeom prst="rect">
            <a:avLst/>
          </a:prstGeom>
          <a:effectLst>
            <a:outerShdw blurRad="3429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Метапредметные:</a:t>
            </a:r>
          </a:p>
          <a:p>
            <a:pPr marL="257175" indent="-257175" algn="just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ПУУД: работа с информацией:  представлять информацию в заданной форме (дополнять таблицу, текст):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таблицей ЗХУ, работа с иллюстрацией.</a:t>
            </a:r>
          </a:p>
          <a:p>
            <a:pPr marL="257175" indent="-257175" algn="just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РУУД: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формулировать ответ (вывод), подтверждать его объяснением, расчётами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ru-RU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абота с «облаком слов»,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задачей № 1 (1-й этап), работа с задачей № 1 (2-й этап), </a:t>
            </a:r>
            <a:r>
              <a:rPr lang="ru-RU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</a:t>
            </a:r>
            <a:r>
              <a:rPr lang="ru-RU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задачей № 2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иллюстрацией.</a:t>
            </a:r>
          </a:p>
          <a:p>
            <a:pPr marL="257175" indent="-257175" algn="just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КУУД: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объяснять на примерах отношения «больше-меньше на…», «больше-меньше в…»: </a:t>
            </a:r>
            <a:r>
              <a:rPr lang="ru-RU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задачей № 1 (2-й этап), работа с иллюстрацией,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задачей № 2, работа с задачей № 3.</a:t>
            </a:r>
            <a:endParaRPr lang="ru-RU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CDAE2A2-8B26-195E-7EFA-7E13B2479CFA}"/>
              </a:ext>
            </a:extLst>
          </p:cNvPr>
          <p:cNvSpPr/>
          <p:nvPr/>
        </p:nvSpPr>
        <p:spPr>
          <a:xfrm>
            <a:off x="236308" y="4433649"/>
            <a:ext cx="11719382" cy="923330"/>
          </a:xfrm>
          <a:prstGeom prst="rect">
            <a:avLst/>
          </a:prstGeom>
          <a:effectLst>
            <a:outerShdw blurRad="2159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Предметные:</a:t>
            </a:r>
          </a:p>
          <a:p>
            <a:pPr marL="257175" indent="-257175" algn="just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сравнивать величины стоимости, устанавливая между ними соотношение «больше или меньше на или в»: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задачей № 1 (2-й этап), работа с иллюстрацией, работа с задачей № 2, работа с задачей № 3.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B14DC16-D5FB-7DED-8802-9809E4BF2A45}"/>
              </a:ext>
            </a:extLst>
          </p:cNvPr>
          <p:cNvSpPr/>
          <p:nvPr/>
        </p:nvSpPr>
        <p:spPr>
          <a:xfrm>
            <a:off x="260887" y="5500916"/>
            <a:ext cx="11719382" cy="1200329"/>
          </a:xfrm>
          <a:prstGeom prst="rect">
            <a:avLst/>
          </a:prstGeom>
          <a:effectLst>
            <a:outerShdw blurRad="215900" dist="177800" dir="2700000" algn="tl" rotWithShape="0">
              <a:schemeClr val="accent6">
                <a:lumMod val="50000"/>
                <a:alpha val="4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 узнаешь:</a:t>
            </a:r>
          </a:p>
          <a:p>
            <a:pPr marL="214313" indent="-214313" algn="just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значит отношения «дороже/дешевле на, в»</a:t>
            </a:r>
          </a:p>
          <a:p>
            <a:pPr lvl="0" algn="just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 научишься:</a:t>
            </a:r>
          </a:p>
          <a:p>
            <a:pPr marL="257175" indent="-257175" algn="just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сравнивать величины стоимости, устанавливая между ними соотношение «больше или меньше на или в»;</a:t>
            </a:r>
          </a:p>
        </p:txBody>
      </p:sp>
    </p:spTree>
    <p:extLst>
      <p:ext uri="{BB962C8B-B14F-4D97-AF65-F5344CB8AC3E}">
        <p14:creationId xmlns:p14="http://schemas.microsoft.com/office/powerpoint/2010/main" val="2269449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BD6701A5-808C-25F2-426D-49DA696F99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8681153"/>
              </p:ext>
            </p:extLst>
          </p:nvPr>
        </p:nvGraphicFramePr>
        <p:xfrm>
          <a:off x="692761" y="1770681"/>
          <a:ext cx="10806477" cy="3316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7008">
                  <a:extLst>
                    <a:ext uri="{9D8B030D-6E8A-4147-A177-3AD203B41FA5}">
                      <a16:colId xmlns:a16="http://schemas.microsoft.com/office/drawing/2014/main" val="4114313080"/>
                    </a:ext>
                  </a:extLst>
                </a:gridCol>
                <a:gridCol w="4303352">
                  <a:extLst>
                    <a:ext uri="{9D8B030D-6E8A-4147-A177-3AD203B41FA5}">
                      <a16:colId xmlns:a16="http://schemas.microsoft.com/office/drawing/2014/main" val="1068060961"/>
                    </a:ext>
                  </a:extLst>
                </a:gridCol>
                <a:gridCol w="2826117">
                  <a:extLst>
                    <a:ext uri="{9D8B030D-6E8A-4147-A177-3AD203B41FA5}">
                      <a16:colId xmlns:a16="http://schemas.microsoft.com/office/drawing/2014/main" val="2945333323"/>
                    </a:ext>
                  </a:extLst>
                </a:gridCol>
              </a:tblGrid>
              <a:tr h="92128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Знаю: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Хочу узнать: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Узнал: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610339"/>
                  </a:ext>
                </a:extLst>
              </a:tr>
              <a:tr h="7984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1D35"/>
                        </a:solidFill>
                        <a:effectLst/>
                        <a:uLnTx/>
                        <a:uFillTx/>
                        <a:latin typeface="Google Sans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7249252"/>
                  </a:ext>
                </a:extLst>
              </a:tr>
              <a:tr h="798450"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1663392"/>
                  </a:ext>
                </a:extLst>
              </a:tr>
              <a:tr h="798450"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6723504"/>
                  </a:ext>
                </a:extLst>
              </a:tr>
            </a:tbl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A6B8153-2A83-A08B-7AC0-F86278A867C9}"/>
              </a:ext>
            </a:extLst>
          </p:cNvPr>
          <p:cNvSpPr/>
          <p:nvPr/>
        </p:nvSpPr>
        <p:spPr>
          <a:xfrm>
            <a:off x="-1" y="0"/>
            <a:ext cx="12192001" cy="133285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114BEF-EA40-1AF3-A51B-26A5A6A68C32}"/>
              </a:ext>
            </a:extLst>
          </p:cNvPr>
          <p:cNvSpPr txBox="1"/>
          <p:nvPr/>
        </p:nvSpPr>
        <p:spPr>
          <a:xfrm>
            <a:off x="1044560" y="127818"/>
            <a:ext cx="10536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Тема урока: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Стоимость (единицы — рубль, копейка); установление отношения «дороже/дешевле на/в»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 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052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09005-93C3-45A6-1ACA-51A82966D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 10">
            <a:extLst>
              <a:ext uri="{FF2B5EF4-FFF2-40B4-BE49-F238E27FC236}">
                <a16:creationId xmlns:a16="http://schemas.microsoft.com/office/drawing/2014/main" id="{F98C43D0-1C69-3B4F-B7F7-3461122BEFEA}"/>
              </a:ext>
            </a:extLst>
          </p:cNvPr>
          <p:cNvSpPr/>
          <p:nvPr/>
        </p:nvSpPr>
        <p:spPr>
          <a:xfrm>
            <a:off x="8360737" y="2136928"/>
            <a:ext cx="1246321" cy="630308"/>
          </a:xfrm>
          <a:prstGeom prst="ellipse">
            <a:avLst/>
          </a:prstGeom>
          <a:solidFill>
            <a:srgbClr val="F0F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24A541A2-7EC9-1F45-15E6-03B2C62C4E79}"/>
              </a:ext>
            </a:extLst>
          </p:cNvPr>
          <p:cNvSpPr/>
          <p:nvPr/>
        </p:nvSpPr>
        <p:spPr>
          <a:xfrm>
            <a:off x="5913943" y="2112018"/>
            <a:ext cx="1246321" cy="630308"/>
          </a:xfrm>
          <a:prstGeom prst="ellipse">
            <a:avLst/>
          </a:prstGeom>
          <a:solidFill>
            <a:srgbClr val="F0F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5454F855-6A14-FDDB-499C-3387C0798679}"/>
              </a:ext>
            </a:extLst>
          </p:cNvPr>
          <p:cNvSpPr/>
          <p:nvPr/>
        </p:nvSpPr>
        <p:spPr>
          <a:xfrm>
            <a:off x="3467147" y="2136928"/>
            <a:ext cx="1246321" cy="630308"/>
          </a:xfrm>
          <a:prstGeom prst="ellipse">
            <a:avLst/>
          </a:prstGeom>
          <a:solidFill>
            <a:srgbClr val="F0F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631CE31-ADE8-32AA-3EB0-B86F469A4B8F}"/>
              </a:ext>
            </a:extLst>
          </p:cNvPr>
          <p:cNvSpPr/>
          <p:nvPr/>
        </p:nvSpPr>
        <p:spPr>
          <a:xfrm>
            <a:off x="-1" y="0"/>
            <a:ext cx="12192001" cy="83413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6755AB-A269-50FB-0466-F9D979274425}"/>
              </a:ext>
            </a:extLst>
          </p:cNvPr>
          <p:cNvSpPr txBox="1"/>
          <p:nvPr/>
        </p:nvSpPr>
        <p:spPr>
          <a:xfrm>
            <a:off x="1044560" y="127818"/>
            <a:ext cx="10536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Вспоминаем то, что знаем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1026" name="Picture 2" descr="Ручка – Бесплатные иконки: образование">
            <a:extLst>
              <a:ext uri="{FF2B5EF4-FFF2-40B4-BE49-F238E27FC236}">
                <a16:creationId xmlns:a16="http://schemas.microsoft.com/office/drawing/2014/main" id="{463A3412-EC87-A0D7-771C-4C858AE59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265" y="2726411"/>
            <a:ext cx="1737102" cy="173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Ручка – Бесплатные иконки: образование">
            <a:extLst>
              <a:ext uri="{FF2B5EF4-FFF2-40B4-BE49-F238E27FC236}">
                <a16:creationId xmlns:a16="http://schemas.microsoft.com/office/drawing/2014/main" id="{3C24F4CD-FE05-7ECE-CC34-82E404817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489" y="2726411"/>
            <a:ext cx="1737102" cy="173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Ручка – Бесплатные иконки: образование">
            <a:extLst>
              <a:ext uri="{FF2B5EF4-FFF2-40B4-BE49-F238E27FC236}">
                <a16:creationId xmlns:a16="http://schemas.microsoft.com/office/drawing/2014/main" id="{41E500A3-7130-A794-D559-7E13DCEE6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713" y="2726411"/>
            <a:ext cx="1737102" cy="173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A7431AC-1AFB-7237-5B8F-5A5166E9CA14}"/>
              </a:ext>
            </a:extLst>
          </p:cNvPr>
          <p:cNvSpPr txBox="1"/>
          <p:nvPr/>
        </p:nvSpPr>
        <p:spPr>
          <a:xfrm>
            <a:off x="3688594" y="2247344"/>
            <a:ext cx="803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15 р.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85A20C-6819-E066-FAC5-067311D8015A}"/>
              </a:ext>
            </a:extLst>
          </p:cNvPr>
          <p:cNvSpPr txBox="1"/>
          <p:nvPr/>
        </p:nvSpPr>
        <p:spPr>
          <a:xfrm>
            <a:off x="6235227" y="2242998"/>
            <a:ext cx="803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15 р.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6C8FDC-AF9A-A317-3736-873E257C5247}"/>
              </a:ext>
            </a:extLst>
          </p:cNvPr>
          <p:cNvSpPr txBox="1"/>
          <p:nvPr/>
        </p:nvSpPr>
        <p:spPr>
          <a:xfrm>
            <a:off x="8582186" y="2242998"/>
            <a:ext cx="803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15 р.</a:t>
            </a:r>
          </a:p>
        </p:txBody>
      </p:sp>
      <p:pic>
        <p:nvPicPr>
          <p:cNvPr id="1032" name="Picture 8" descr="Пнг Фигурная скобка 10 фото">
            <a:extLst>
              <a:ext uri="{FF2B5EF4-FFF2-40B4-BE49-F238E27FC236}">
                <a16:creationId xmlns:a16="http://schemas.microsoft.com/office/drawing/2014/main" id="{CEDF5186-5E43-E367-43CA-715F21CA0F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95"/>
          <a:stretch>
            <a:fillRect/>
          </a:stretch>
        </p:blipFill>
        <p:spPr bwMode="auto">
          <a:xfrm rot="16200000">
            <a:off x="5236264" y="1632299"/>
            <a:ext cx="834129" cy="658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71A2150-B891-2AD4-CF9D-407D50F52B27}"/>
              </a:ext>
            </a:extLst>
          </p:cNvPr>
          <p:cNvSpPr txBox="1"/>
          <p:nvPr/>
        </p:nvSpPr>
        <p:spPr>
          <a:xfrm>
            <a:off x="4390010" y="897373"/>
            <a:ext cx="36904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dirty="0">
                <a:solidFill>
                  <a:srgbClr val="C00000"/>
                </a:solidFill>
              </a:rPr>
              <a:t>Стоимость</a:t>
            </a:r>
          </a:p>
        </p:txBody>
      </p:sp>
      <p:sp>
        <p:nvSpPr>
          <p:cNvPr id="13" name="AutoShape 2" descr="SVG &gt; запрос символ вопрос знак - Свободное изображение и значок SVG. | SVG  Silh">
            <a:extLst>
              <a:ext uri="{FF2B5EF4-FFF2-40B4-BE49-F238E27FC236}">
                <a16:creationId xmlns:a16="http://schemas.microsoft.com/office/drawing/2014/main" id="{25B2D5FE-3954-F5BF-57D6-76E50478317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9842420-1C5E-FFFA-F979-591DAF8C0E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7031" y="5585915"/>
            <a:ext cx="712593" cy="71259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D8A9B19-1E29-8614-E871-34B63A6E7ABB}"/>
              </a:ext>
            </a:extLst>
          </p:cNvPr>
          <p:cNvSpPr txBox="1"/>
          <p:nvPr/>
        </p:nvSpPr>
        <p:spPr>
          <a:xfrm>
            <a:off x="5248556" y="5488743"/>
            <a:ext cx="11288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/>
              <a:t>45 р.</a:t>
            </a:r>
          </a:p>
        </p:txBody>
      </p:sp>
    </p:spTree>
    <p:extLst>
      <p:ext uri="{BB962C8B-B14F-4D97-AF65-F5344CB8AC3E}">
        <p14:creationId xmlns:p14="http://schemas.microsoft.com/office/powerpoint/2010/main" val="1055263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493D0-4A18-D700-7BEF-BBE7BACAC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14671C1-3599-F171-2BC6-5D8760A22B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0152954"/>
              </p:ext>
            </p:extLst>
          </p:nvPr>
        </p:nvGraphicFramePr>
        <p:xfrm>
          <a:off x="692761" y="1770681"/>
          <a:ext cx="10806477" cy="3316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7008">
                  <a:extLst>
                    <a:ext uri="{9D8B030D-6E8A-4147-A177-3AD203B41FA5}">
                      <a16:colId xmlns:a16="http://schemas.microsoft.com/office/drawing/2014/main" val="4114313080"/>
                    </a:ext>
                  </a:extLst>
                </a:gridCol>
                <a:gridCol w="4303352">
                  <a:extLst>
                    <a:ext uri="{9D8B030D-6E8A-4147-A177-3AD203B41FA5}">
                      <a16:colId xmlns:a16="http://schemas.microsoft.com/office/drawing/2014/main" val="1068060961"/>
                    </a:ext>
                  </a:extLst>
                </a:gridCol>
                <a:gridCol w="2826117">
                  <a:extLst>
                    <a:ext uri="{9D8B030D-6E8A-4147-A177-3AD203B41FA5}">
                      <a16:colId xmlns:a16="http://schemas.microsoft.com/office/drawing/2014/main" val="2945333323"/>
                    </a:ext>
                  </a:extLst>
                </a:gridCol>
              </a:tblGrid>
              <a:tr h="92128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Знаю: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Хочу узнать: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Узнал: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610339"/>
                  </a:ext>
                </a:extLst>
              </a:tr>
              <a:tr h="79845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F497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Стоимость</a:t>
                      </a: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 – это </a:t>
                      </a: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1D35"/>
                          </a:solidFill>
                          <a:effectLst/>
                          <a:uLnTx/>
                          <a:uFillTx/>
                          <a:latin typeface="Google Sans"/>
                          <a:ea typeface="+mn-ea"/>
                          <a:cs typeface="+mn-cs"/>
                        </a:rPr>
                        <a:t>сумма денег, необходимая для покупки товара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7249252"/>
                  </a:ext>
                </a:extLst>
              </a:tr>
              <a:tr h="798450">
                <a:tc vMerge="1"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1663392"/>
                  </a:ext>
                </a:extLst>
              </a:tr>
              <a:tr h="798450"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6723504"/>
                  </a:ext>
                </a:extLst>
              </a:tr>
            </a:tbl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557A3A2-6C1E-A537-E8F9-D36E20237C73}"/>
              </a:ext>
            </a:extLst>
          </p:cNvPr>
          <p:cNvSpPr/>
          <p:nvPr/>
        </p:nvSpPr>
        <p:spPr>
          <a:xfrm>
            <a:off x="-1" y="0"/>
            <a:ext cx="12192001" cy="133285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B6CA64-8CF8-2EA0-F719-A6A6B96793F3}"/>
              </a:ext>
            </a:extLst>
          </p:cNvPr>
          <p:cNvSpPr txBox="1"/>
          <p:nvPr/>
        </p:nvSpPr>
        <p:spPr>
          <a:xfrm>
            <a:off x="1044560" y="127818"/>
            <a:ext cx="10536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Тема урока: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Стоимость (единицы — рубль, копейка); установление отношения «дороже/дешевле на/в»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 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585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790C74-4322-2E24-3FEE-9A8A7D666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95091FD-FF5C-A4E0-8FF4-C68052704009}"/>
              </a:ext>
            </a:extLst>
          </p:cNvPr>
          <p:cNvSpPr/>
          <p:nvPr/>
        </p:nvSpPr>
        <p:spPr>
          <a:xfrm>
            <a:off x="-1" y="0"/>
            <a:ext cx="12192001" cy="83413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5DE0E-B419-BC2F-0569-9D7A5604DED8}"/>
              </a:ext>
            </a:extLst>
          </p:cNvPr>
          <p:cNvSpPr txBox="1"/>
          <p:nvPr/>
        </p:nvSpPr>
        <p:spPr>
          <a:xfrm>
            <a:off x="1044560" y="127818"/>
            <a:ext cx="10536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Вспоминаем то, что знаем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98F57F-AB92-13ED-B278-14BB4A36CC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5957" y="2909307"/>
            <a:ext cx="8132769" cy="292023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25F5323-1D77-61AF-49DE-467D38AF86AF}"/>
              </a:ext>
            </a:extLst>
          </p:cNvPr>
          <p:cNvSpPr txBox="1"/>
          <p:nvPr/>
        </p:nvSpPr>
        <p:spPr>
          <a:xfrm>
            <a:off x="4097859" y="5549190"/>
            <a:ext cx="418896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dirty="0">
                <a:solidFill>
                  <a:srgbClr val="C00000"/>
                </a:solidFill>
              </a:rPr>
              <a:t>1 р. = 100 к.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29BA2485-7BED-FB72-3F78-423E722F2424}"/>
              </a:ext>
            </a:extLst>
          </p:cNvPr>
          <p:cNvSpPr/>
          <p:nvPr/>
        </p:nvSpPr>
        <p:spPr>
          <a:xfrm>
            <a:off x="8771514" y="2256728"/>
            <a:ext cx="788325" cy="838107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4F5E76-052C-6CA8-9C53-B6E56C8D6DBA}"/>
              </a:ext>
            </a:extLst>
          </p:cNvPr>
          <p:cNvSpPr txBox="1"/>
          <p:nvPr/>
        </p:nvSpPr>
        <p:spPr>
          <a:xfrm>
            <a:off x="3085987" y="2256728"/>
            <a:ext cx="569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>
                <a:solidFill>
                  <a:schemeClr val="accent1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3E6078-EE49-6BA3-C625-4BCF3004ED99}"/>
              </a:ext>
            </a:extLst>
          </p:cNvPr>
          <p:cNvSpPr txBox="1"/>
          <p:nvPr/>
        </p:nvSpPr>
        <p:spPr>
          <a:xfrm>
            <a:off x="5874016" y="2202005"/>
            <a:ext cx="569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>
                <a:solidFill>
                  <a:schemeClr val="accent1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95193B-E326-FCC5-EEC0-D106C5605949}"/>
              </a:ext>
            </a:extLst>
          </p:cNvPr>
          <p:cNvSpPr txBox="1"/>
          <p:nvPr/>
        </p:nvSpPr>
        <p:spPr>
          <a:xfrm>
            <a:off x="8880984" y="2173998"/>
            <a:ext cx="569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>
                <a:solidFill>
                  <a:schemeClr val="accent1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84E117F-E8DB-B6C8-6178-3FCF77423CDE}"/>
              </a:ext>
            </a:extLst>
          </p:cNvPr>
          <p:cNvSpPr txBox="1"/>
          <p:nvPr/>
        </p:nvSpPr>
        <p:spPr>
          <a:xfrm>
            <a:off x="3549628" y="1468773"/>
            <a:ext cx="48858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2">
                    <a:lumMod val="10000"/>
                  </a:schemeClr>
                </a:solidFill>
              </a:rPr>
              <a:t>В какой из банок хранится 1 рубль? </a:t>
            </a:r>
          </a:p>
        </p:txBody>
      </p:sp>
    </p:spTree>
    <p:extLst>
      <p:ext uri="{BB962C8B-B14F-4D97-AF65-F5344CB8AC3E}">
        <p14:creationId xmlns:p14="http://schemas.microsoft.com/office/powerpoint/2010/main" val="1710945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8BC12-6918-4E99-857B-BE5CD1B4E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9F5F91F-C437-ED49-BB60-A60531DDF7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311877"/>
              </p:ext>
            </p:extLst>
          </p:nvPr>
        </p:nvGraphicFramePr>
        <p:xfrm>
          <a:off x="692761" y="1770681"/>
          <a:ext cx="10806477" cy="3316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7008">
                  <a:extLst>
                    <a:ext uri="{9D8B030D-6E8A-4147-A177-3AD203B41FA5}">
                      <a16:colId xmlns:a16="http://schemas.microsoft.com/office/drawing/2014/main" val="4114313080"/>
                    </a:ext>
                  </a:extLst>
                </a:gridCol>
                <a:gridCol w="4303352">
                  <a:extLst>
                    <a:ext uri="{9D8B030D-6E8A-4147-A177-3AD203B41FA5}">
                      <a16:colId xmlns:a16="http://schemas.microsoft.com/office/drawing/2014/main" val="1068060961"/>
                    </a:ext>
                  </a:extLst>
                </a:gridCol>
                <a:gridCol w="2826117">
                  <a:extLst>
                    <a:ext uri="{9D8B030D-6E8A-4147-A177-3AD203B41FA5}">
                      <a16:colId xmlns:a16="http://schemas.microsoft.com/office/drawing/2014/main" val="2945333323"/>
                    </a:ext>
                  </a:extLst>
                </a:gridCol>
              </a:tblGrid>
              <a:tr h="92128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Знаю: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Хочу узнать: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Узнал: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610339"/>
                  </a:ext>
                </a:extLst>
              </a:tr>
              <a:tr h="79845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F497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Стоимость</a:t>
                      </a: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 – это </a:t>
                      </a: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1D35"/>
                          </a:solidFill>
                          <a:effectLst/>
                          <a:uLnTx/>
                          <a:uFillTx/>
                          <a:latin typeface="Google Sans"/>
                          <a:ea typeface="+mn-ea"/>
                          <a:cs typeface="+mn-cs"/>
                        </a:rPr>
                        <a:t>сумма денег, необходимая для покупки товара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7249252"/>
                  </a:ext>
                </a:extLst>
              </a:tr>
              <a:tr h="798450">
                <a:tc vMerge="1"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1663392"/>
                  </a:ext>
                </a:extLst>
              </a:tr>
              <a:tr h="7984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F497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1 р. = 100 к.</a:t>
                      </a:r>
                    </a:p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6723504"/>
                  </a:ext>
                </a:extLst>
              </a:tr>
            </a:tbl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960A739-B52F-DE50-0F2C-31589B6A0F02}"/>
              </a:ext>
            </a:extLst>
          </p:cNvPr>
          <p:cNvSpPr/>
          <p:nvPr/>
        </p:nvSpPr>
        <p:spPr>
          <a:xfrm>
            <a:off x="-1" y="0"/>
            <a:ext cx="12192001" cy="133285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81074F-14FB-B4CF-05C9-EE583C6E230F}"/>
              </a:ext>
            </a:extLst>
          </p:cNvPr>
          <p:cNvSpPr txBox="1"/>
          <p:nvPr/>
        </p:nvSpPr>
        <p:spPr>
          <a:xfrm>
            <a:off x="1044560" y="127818"/>
            <a:ext cx="10536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Тема урока: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Стоимость (единицы — рубль, копейка); установление отношения «дороже/дешевле на/в»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 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042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79D21-C866-230D-1639-7DD785FAC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84A0EEA0-0F1A-DDD1-6B10-D8A1391B75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2006654"/>
              </p:ext>
            </p:extLst>
          </p:nvPr>
        </p:nvGraphicFramePr>
        <p:xfrm>
          <a:off x="692761" y="1770681"/>
          <a:ext cx="10806477" cy="35790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7008">
                  <a:extLst>
                    <a:ext uri="{9D8B030D-6E8A-4147-A177-3AD203B41FA5}">
                      <a16:colId xmlns:a16="http://schemas.microsoft.com/office/drawing/2014/main" val="4114313080"/>
                    </a:ext>
                  </a:extLst>
                </a:gridCol>
                <a:gridCol w="4303352">
                  <a:extLst>
                    <a:ext uri="{9D8B030D-6E8A-4147-A177-3AD203B41FA5}">
                      <a16:colId xmlns:a16="http://schemas.microsoft.com/office/drawing/2014/main" val="1068060961"/>
                    </a:ext>
                  </a:extLst>
                </a:gridCol>
                <a:gridCol w="2826117">
                  <a:extLst>
                    <a:ext uri="{9D8B030D-6E8A-4147-A177-3AD203B41FA5}">
                      <a16:colId xmlns:a16="http://schemas.microsoft.com/office/drawing/2014/main" val="2945333323"/>
                    </a:ext>
                  </a:extLst>
                </a:gridCol>
              </a:tblGrid>
              <a:tr h="92128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Знаю: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Хочу узнать: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Узнал: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610339"/>
                  </a:ext>
                </a:extLst>
              </a:tr>
              <a:tr h="79845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F497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Стоимость</a:t>
                      </a: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 – это </a:t>
                      </a: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1D35"/>
                          </a:solidFill>
                          <a:effectLst/>
                          <a:uLnTx/>
                          <a:uFillTx/>
                          <a:latin typeface="Google Sans"/>
                          <a:ea typeface="+mn-ea"/>
                          <a:cs typeface="+mn-cs"/>
                        </a:rPr>
                        <a:t>сумма денег, необходимая для покупки товара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F497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как устанавливать отношения «дороже/дешевле на/в»  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4546A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20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7249252"/>
                  </a:ext>
                </a:extLst>
              </a:tr>
              <a:tr h="798450">
                <a:tc vMerge="1"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1663392"/>
                  </a:ext>
                </a:extLst>
              </a:tr>
              <a:tr h="7984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F497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1 р. = 100 к.</a:t>
                      </a:r>
                    </a:p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6723504"/>
                  </a:ext>
                </a:extLst>
              </a:tr>
            </a:tbl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C2DB2AF-8016-3C0E-9367-3814579DCE98}"/>
              </a:ext>
            </a:extLst>
          </p:cNvPr>
          <p:cNvSpPr/>
          <p:nvPr/>
        </p:nvSpPr>
        <p:spPr>
          <a:xfrm>
            <a:off x="-1" y="0"/>
            <a:ext cx="12192001" cy="133285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063588-6F84-70C9-90D2-992C8D2B8BE6}"/>
              </a:ext>
            </a:extLst>
          </p:cNvPr>
          <p:cNvSpPr txBox="1"/>
          <p:nvPr/>
        </p:nvSpPr>
        <p:spPr>
          <a:xfrm>
            <a:off x="1044560" y="127818"/>
            <a:ext cx="10536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Тема урока: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Стоимость (единицы — рубль, копейка); установление отношения «дороже/дешевле на/в»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 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3473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2031</TotalTime>
  <Words>2294</Words>
  <Application>Microsoft Office PowerPoint</Application>
  <PresentationFormat>Широкоэкранный</PresentationFormat>
  <Paragraphs>328</Paragraphs>
  <Slides>32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1" baseType="lpstr">
      <vt:lpstr>Arial</vt:lpstr>
      <vt:lpstr>Calibri</vt:lpstr>
      <vt:lpstr>Calibri Light</vt:lpstr>
      <vt:lpstr>Century Gothic</vt:lpstr>
      <vt:lpstr>Google Sans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Пользователь</dc:creator>
  <cp:lastModifiedBy>PC</cp:lastModifiedBy>
  <cp:revision>19</cp:revision>
  <dcterms:created xsi:type="dcterms:W3CDTF">2025-11-05T19:54:27Z</dcterms:created>
  <dcterms:modified xsi:type="dcterms:W3CDTF">2025-11-18T12:14:06Z</dcterms:modified>
</cp:coreProperties>
</file>